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45897" showSpecialPlsOnTitleSld="0" strictFirstAndLastChars="0" saveSubsetFonts="1">
  <p:sldMasterIdLst>
    <p:sldMasterId id="2147483716" r:id="rId1"/>
    <p:sldMasterId id="2147483752" r:id="rId2"/>
  </p:sldMasterIdLst>
  <p:notesMasterIdLst>
    <p:notesMasterId r:id="rId20"/>
  </p:notesMasterIdLst>
  <p:handoutMasterIdLst>
    <p:handoutMasterId r:id="rId21"/>
  </p:handoutMasterIdLst>
  <p:sldIdLst>
    <p:sldId id="743" r:id="rId3"/>
    <p:sldId id="749" r:id="rId4"/>
    <p:sldId id="580" r:id="rId5"/>
    <p:sldId id="581" r:id="rId6"/>
    <p:sldId id="744" r:id="rId7"/>
    <p:sldId id="745" r:id="rId8"/>
    <p:sldId id="751" r:id="rId9"/>
    <p:sldId id="748" r:id="rId10"/>
    <p:sldId id="746" r:id="rId11"/>
    <p:sldId id="747" r:id="rId12"/>
    <p:sldId id="752" r:id="rId13"/>
    <p:sldId id="754" r:id="rId14"/>
    <p:sldId id="755" r:id="rId15"/>
    <p:sldId id="753" r:id="rId16"/>
    <p:sldId id="763" r:id="rId17"/>
    <p:sldId id="750" r:id="rId18"/>
    <p:sldId id="583" r:id="rId19"/>
  </p:sldIdLst>
  <p:sldSz cx="9144000" cy="5143500" type="screen16x9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GE Inspira Pitch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GE Inspira Pitch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GE Inspira Pitch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GE Inspira Pitch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GE Inspira Pitch" pitchFamily="34" charset="0"/>
        <a:ea typeface="+mn-ea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GE Inspira Pitch" pitchFamily="34" charset="0"/>
        <a:ea typeface="+mn-ea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GE Inspira Pitch" pitchFamily="34" charset="0"/>
        <a:ea typeface="+mn-ea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GE Inspira Pitch" pitchFamily="34" charset="0"/>
        <a:ea typeface="+mn-ea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GE Inspira Pitch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559">
          <p15:clr>
            <a:srgbClr val="A4A3A4"/>
          </p15:clr>
        </p15:guide>
        <p15:guide id="2" orient="horz" pos="3758">
          <p15:clr>
            <a:srgbClr val="A4A3A4"/>
          </p15:clr>
        </p15:guide>
        <p15:guide id="3" orient="horz" pos="1062">
          <p15:clr>
            <a:srgbClr val="A4A3A4"/>
          </p15:clr>
        </p15:guide>
        <p15:guide id="4" orient="horz" pos="449">
          <p15:clr>
            <a:srgbClr val="A4A3A4"/>
          </p15:clr>
        </p15:guide>
        <p15:guide id="5" orient="horz" pos="2831">
          <p15:clr>
            <a:srgbClr val="A4A3A4"/>
          </p15:clr>
        </p15:guide>
        <p15:guide id="6" orient="horz" pos="2153">
          <p15:clr>
            <a:srgbClr val="A4A3A4"/>
          </p15:clr>
        </p15:guide>
        <p15:guide id="7" orient="horz" pos="5442">
          <p15:clr>
            <a:srgbClr val="A4A3A4"/>
          </p15:clr>
        </p15:guide>
        <p15:guide id="8" orient="horz" pos="1954">
          <p15:clr>
            <a:srgbClr val="A4A3A4"/>
          </p15:clr>
        </p15:guide>
        <p15:guide id="9" pos="219">
          <p15:clr>
            <a:srgbClr val="A4A3A4"/>
          </p15:clr>
        </p15:guide>
        <p15:guide id="10" pos="5551">
          <p15:clr>
            <a:srgbClr val="A4A3A4"/>
          </p15:clr>
        </p15:guide>
        <p15:guide id="11" pos="2879">
          <p15:clr>
            <a:srgbClr val="A4A3A4"/>
          </p15:clr>
        </p15:guide>
        <p15:guide id="12" pos="1521">
          <p15:clr>
            <a:srgbClr val="A4A3A4"/>
          </p15:clr>
        </p15:guide>
        <p15:guide id="13" pos="4218">
          <p15:clr>
            <a:srgbClr val="A4A3A4"/>
          </p15:clr>
        </p15:guide>
        <p15:guide id="14" orient="horz" pos="1204">
          <p15:clr>
            <a:srgbClr val="A4A3A4"/>
          </p15:clr>
        </p15:guide>
        <p15:guide id="15" orient="horz" pos="2931">
          <p15:clr>
            <a:srgbClr val="A4A3A4"/>
          </p15:clr>
        </p15:guide>
        <p15:guide id="16" orient="horz" pos="591">
          <p15:clr>
            <a:srgbClr val="A4A3A4"/>
          </p15:clr>
        </p15:guide>
        <p15:guide id="17" orient="horz" pos="369">
          <p15:clr>
            <a:srgbClr val="A4A3A4"/>
          </p15:clr>
        </p15:guide>
        <p15:guide id="18" orient="horz" pos="1510">
          <p15:clr>
            <a:srgbClr val="A4A3A4"/>
          </p15:clr>
        </p15:guide>
        <p15:guide id="19" pos="709">
          <p15:clr>
            <a:srgbClr val="A4A3A4"/>
          </p15:clr>
        </p15:guide>
        <p15:guide id="20" pos="2950">
          <p15:clr>
            <a:srgbClr val="A4A3A4"/>
          </p15:clr>
        </p15:guide>
        <p15:guide id="21" pos="1397">
          <p15:clr>
            <a:srgbClr val="A4A3A4"/>
          </p15:clr>
        </p15:guide>
        <p15:guide id="22" orient="horz" pos="2812">
          <p15:clr>
            <a:srgbClr val="A4A3A4"/>
          </p15:clr>
        </p15:guide>
        <p15:guide id="23" orient="horz" pos="1615">
          <p15:clr>
            <a:srgbClr val="A4A3A4"/>
          </p15:clr>
        </p15:guide>
        <p15:guide id="24" orient="horz" pos="4082">
          <p15:clr>
            <a:srgbClr val="A4A3A4"/>
          </p15:clr>
        </p15:guide>
        <p15:guide id="25" orient="horz" pos="510">
          <p15:clr>
            <a:srgbClr val="A4A3A4"/>
          </p15:clr>
        </p15:guide>
        <p15:guide id="26" pos="250">
          <p15:clr>
            <a:srgbClr val="A4A3A4"/>
          </p15:clr>
        </p15:guide>
        <p15:guide id="27" pos="551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024">
          <p15:clr>
            <a:srgbClr val="A4A3A4"/>
          </p15:clr>
        </p15:guide>
        <p15:guide id="2" orient="horz" pos="5906">
          <p15:clr>
            <a:srgbClr val="A4A3A4"/>
          </p15:clr>
        </p15:guide>
        <p15:guide id="3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1427"/>
    <a:srgbClr val="E27C00"/>
    <a:srgbClr val="FF9821"/>
    <a:srgbClr val="FFFFFF"/>
    <a:srgbClr val="3693F8"/>
    <a:srgbClr val="005CB9"/>
    <a:srgbClr val="46AD00"/>
    <a:srgbClr val="00366E"/>
    <a:srgbClr val="FF9900"/>
    <a:srgbClr val="3136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09" autoAdjust="0"/>
    <p:restoredTop sz="96954" autoAdjust="0"/>
  </p:normalViewPr>
  <p:slideViewPr>
    <p:cSldViewPr snapToGrid="0" snapToObjects="1">
      <p:cViewPr varScale="1">
        <p:scale>
          <a:sx n="88" d="100"/>
          <a:sy n="88" d="100"/>
        </p:scale>
        <p:origin x="-1800" y="-104"/>
      </p:cViewPr>
      <p:guideLst>
        <p:guide orient="horz" pos="1559"/>
        <p:guide orient="horz" pos="3758"/>
        <p:guide orient="horz" pos="1062"/>
        <p:guide orient="horz" pos="449"/>
        <p:guide orient="horz" pos="2831"/>
        <p:guide orient="horz" pos="2153"/>
        <p:guide orient="horz" pos="5442"/>
        <p:guide orient="horz" pos="1954"/>
        <p:guide orient="horz" pos="1204"/>
        <p:guide orient="horz" pos="2931"/>
        <p:guide orient="horz" pos="591"/>
        <p:guide orient="horz" pos="369"/>
        <p:guide orient="horz" pos="1510"/>
        <p:guide orient="horz" pos="2812"/>
        <p:guide orient="horz" pos="1615"/>
        <p:guide orient="horz" pos="4082"/>
        <p:guide orient="horz" pos="510"/>
        <p:guide pos="219"/>
        <p:guide pos="5551"/>
        <p:guide pos="2879"/>
        <p:guide pos="1521"/>
        <p:guide pos="4218"/>
        <p:guide pos="709"/>
        <p:guide pos="2950"/>
        <p:guide pos="1397"/>
        <p:guide pos="250"/>
        <p:guide pos="551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3" d="100"/>
          <a:sy n="73" d="100"/>
        </p:scale>
        <p:origin x="-2040" y="-108"/>
      </p:cViewPr>
      <p:guideLst>
        <p:guide orient="horz" pos="3024"/>
        <p:guide orient="horz" pos="5906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E4AB23-489D-1E42-8025-1BDD15E097B3}" type="doc">
      <dgm:prSet loTypeId="urn:microsoft.com/office/officeart/2009/3/layout/IncreasingArrowsProcess" loCatId="" qsTypeId="urn:microsoft.com/office/officeart/2005/8/quickstyle/simple4" qsCatId="simple" csTypeId="urn:microsoft.com/office/officeart/2005/8/colors/accent1_2" csCatId="accent1" phldr="1"/>
      <dgm:spPr/>
    </dgm:pt>
    <dgm:pt modelId="{8B74E92D-49A1-8640-8BA7-D6D8258A0926}" type="pres">
      <dgm:prSet presAssocID="{27E4AB23-489D-1E42-8025-1BDD15E097B3}" presName="Name0" presStyleCnt="0">
        <dgm:presLayoutVars>
          <dgm:chMax val="5"/>
          <dgm:chPref val="5"/>
          <dgm:dir/>
          <dgm:animLvl val="lvl"/>
        </dgm:presLayoutVars>
      </dgm:prSet>
      <dgm:spPr/>
    </dgm:pt>
  </dgm:ptLst>
  <dgm:cxnLst>
    <dgm:cxn modelId="{D379900C-43C0-E846-9247-E0F3A4F195F6}" type="presOf" srcId="{27E4AB23-489D-1E42-8025-1BDD15E097B3}" destId="{8B74E92D-49A1-8640-8BA7-D6D8258A0926}" srcOrd="0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2.jpeg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213" name="Picture 2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88" y="8916988"/>
            <a:ext cx="1600200" cy="50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6214" name="Text Box 22"/>
          <p:cNvSpPr txBox="1">
            <a:spLocks noChangeArrowheads="1"/>
          </p:cNvSpPr>
          <p:nvPr/>
        </p:nvSpPr>
        <p:spPr bwMode="auto">
          <a:xfrm>
            <a:off x="2922588" y="8988425"/>
            <a:ext cx="4021137" cy="40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algn="r">
              <a:lnSpc>
                <a:spcPts val="1100"/>
              </a:lnSpc>
            </a:pPr>
            <a:fld id="{248A7D45-D04D-4B80-90EF-34F48D18C37A}" type="slidenum">
              <a:rPr lang="en-US" sz="900">
                <a:solidFill>
                  <a:srgbClr val="1E4191"/>
                </a:solidFill>
                <a:latin typeface="GE Inspira" panose="020F0603030400020203" pitchFamily="34" charset="0"/>
              </a:rPr>
              <a:pPr algn="r">
                <a:lnSpc>
                  <a:spcPts val="1100"/>
                </a:lnSpc>
              </a:pPr>
              <a:t>‹#›</a:t>
            </a:fld>
            <a:r>
              <a:rPr lang="en-US" sz="900" dirty="0">
                <a:solidFill>
                  <a:srgbClr val="1E4191"/>
                </a:solidFill>
                <a:latin typeface="GE Inspira" panose="020F0603030400020203" pitchFamily="34" charset="0"/>
              </a:rPr>
              <a:t> /</a:t>
            </a:r>
          </a:p>
          <a:p>
            <a:pPr algn="r">
              <a:lnSpc>
                <a:spcPts val="1100"/>
              </a:lnSpc>
            </a:pPr>
            <a:r>
              <a:rPr lang="en-US" sz="900" dirty="0">
                <a:solidFill>
                  <a:srgbClr val="1E4191"/>
                </a:solidFill>
                <a:latin typeface="GE Inspira" panose="020F0603030400020203" pitchFamily="34" charset="0"/>
              </a:rPr>
              <a:t>GE  / </a:t>
            </a:r>
          </a:p>
          <a:p>
            <a:pPr algn="r"/>
            <a:endParaRPr lang="en-US" sz="900" dirty="0">
              <a:solidFill>
                <a:srgbClr val="1E4191"/>
              </a:solidFill>
              <a:latin typeface="GE Inspira" panose="020F0603030400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68759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1.jpeg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863" name="Picture 1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88" y="8916988"/>
            <a:ext cx="1600200" cy="50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88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-41275" y="228600"/>
            <a:ext cx="7642225" cy="42989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788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648200"/>
            <a:ext cx="5730875" cy="429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44" tIns="48322" rIns="96644" bIns="4832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78862" name="Text Box 14"/>
          <p:cNvSpPr txBox="1">
            <a:spLocks noChangeArrowheads="1"/>
          </p:cNvSpPr>
          <p:nvPr/>
        </p:nvSpPr>
        <p:spPr bwMode="auto">
          <a:xfrm>
            <a:off x="2922588" y="8988425"/>
            <a:ext cx="4021137" cy="40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algn="r">
              <a:lnSpc>
                <a:spcPts val="1100"/>
              </a:lnSpc>
            </a:pPr>
            <a:fld id="{AB69BBA2-4AEB-4B61-8393-54D11319A087}" type="slidenum">
              <a:rPr lang="en-US" sz="900">
                <a:solidFill>
                  <a:srgbClr val="1E4191"/>
                </a:solidFill>
                <a:latin typeface="GE Inspira" panose="020F0603030400020203" pitchFamily="34" charset="0"/>
              </a:rPr>
              <a:pPr algn="r">
                <a:lnSpc>
                  <a:spcPts val="1100"/>
                </a:lnSpc>
              </a:pPr>
              <a:t>‹#›</a:t>
            </a:fld>
            <a:r>
              <a:rPr lang="en-US" sz="900" dirty="0">
                <a:solidFill>
                  <a:srgbClr val="1E4191"/>
                </a:solidFill>
                <a:latin typeface="GE Inspira" panose="020F0603030400020203" pitchFamily="34" charset="0"/>
              </a:rPr>
              <a:t> /</a:t>
            </a:r>
          </a:p>
          <a:p>
            <a:pPr algn="r">
              <a:lnSpc>
                <a:spcPts val="1100"/>
              </a:lnSpc>
            </a:pPr>
            <a:r>
              <a:rPr lang="en-US" sz="900" dirty="0">
                <a:solidFill>
                  <a:srgbClr val="1E4191"/>
                </a:solidFill>
                <a:latin typeface="GE Inspira" panose="020F0603030400020203" pitchFamily="34" charset="0"/>
              </a:rPr>
              <a:t>GE  / </a:t>
            </a:r>
          </a:p>
          <a:p>
            <a:pPr algn="r"/>
            <a:endParaRPr lang="en-US" sz="900" dirty="0">
              <a:solidFill>
                <a:srgbClr val="1E4191"/>
              </a:solidFill>
              <a:latin typeface="GE Inspira" panose="020F0603030400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170403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lnSpc>
        <a:spcPct val="90000"/>
      </a:lnSpc>
      <a:spcBef>
        <a:spcPct val="30000"/>
      </a:spcBef>
      <a:spcAft>
        <a:spcPct val="0"/>
      </a:spcAft>
      <a:defRPr sz="1200" kern="1200">
        <a:solidFill>
          <a:srgbClr val="4157AD"/>
        </a:solidFill>
        <a:latin typeface="GE Inspira" panose="020F0603030400020203" pitchFamily="34" charset="0"/>
        <a:ea typeface="+mn-ea"/>
        <a:cs typeface="+mn-cs"/>
      </a:defRPr>
    </a:lvl1pPr>
    <a:lvl2pPr marL="457200" algn="l" rtl="0" fontAlgn="base">
      <a:lnSpc>
        <a:spcPct val="90000"/>
      </a:lnSpc>
      <a:spcBef>
        <a:spcPct val="30000"/>
      </a:spcBef>
      <a:spcAft>
        <a:spcPct val="0"/>
      </a:spcAft>
      <a:defRPr sz="1200" kern="1200">
        <a:solidFill>
          <a:srgbClr val="4157AD"/>
        </a:solidFill>
        <a:latin typeface="GE Inspira" panose="020F0603030400020203" pitchFamily="34" charset="0"/>
        <a:ea typeface="+mn-ea"/>
        <a:cs typeface="+mn-cs"/>
      </a:defRPr>
    </a:lvl2pPr>
    <a:lvl3pPr marL="914400" algn="l" rtl="0" fontAlgn="base">
      <a:lnSpc>
        <a:spcPct val="90000"/>
      </a:lnSpc>
      <a:spcBef>
        <a:spcPct val="30000"/>
      </a:spcBef>
      <a:spcAft>
        <a:spcPct val="0"/>
      </a:spcAft>
      <a:defRPr sz="1200" kern="1200">
        <a:solidFill>
          <a:srgbClr val="4157AD"/>
        </a:solidFill>
        <a:latin typeface="GE Inspira" panose="020F0603030400020203" pitchFamily="34" charset="0"/>
        <a:ea typeface="+mn-ea"/>
        <a:cs typeface="+mn-cs"/>
      </a:defRPr>
    </a:lvl3pPr>
    <a:lvl4pPr marL="1371600" algn="l" rtl="0" fontAlgn="base">
      <a:lnSpc>
        <a:spcPct val="90000"/>
      </a:lnSpc>
      <a:spcBef>
        <a:spcPct val="30000"/>
      </a:spcBef>
      <a:spcAft>
        <a:spcPct val="0"/>
      </a:spcAft>
      <a:defRPr sz="1200" kern="1200">
        <a:solidFill>
          <a:srgbClr val="4157AD"/>
        </a:solidFill>
        <a:latin typeface="GE Inspira" panose="020F0603030400020203" pitchFamily="34" charset="0"/>
        <a:ea typeface="+mn-ea"/>
        <a:cs typeface="+mn-cs"/>
      </a:defRPr>
    </a:lvl4pPr>
    <a:lvl5pPr marL="1828800" algn="l" rtl="0" fontAlgn="base">
      <a:lnSpc>
        <a:spcPct val="90000"/>
      </a:lnSpc>
      <a:spcBef>
        <a:spcPct val="30000"/>
      </a:spcBef>
      <a:spcAft>
        <a:spcPct val="0"/>
      </a:spcAft>
      <a:defRPr sz="1200" kern="1200">
        <a:solidFill>
          <a:srgbClr val="4157AD"/>
        </a:solidFill>
        <a:latin typeface="GE Inspira" panose="020F0603030400020203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40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65760" y="2612233"/>
            <a:ext cx="8318500" cy="1102519"/>
          </a:xfrm>
        </p:spPr>
        <p:txBody>
          <a:bodyPr/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two lines maximum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84048" y="3751326"/>
            <a:ext cx="6316112" cy="571500"/>
          </a:xfrm>
        </p:spPr>
        <p:txBody>
          <a:bodyPr/>
          <a:lstStyle>
            <a:lvl1pPr marL="0" indent="0" algn="l">
              <a:lnSpc>
                <a:spcPct val="110000"/>
              </a:lnSpc>
              <a:spcBef>
                <a:spcPts val="0"/>
              </a:spcBef>
              <a:buNone/>
              <a:defRPr sz="24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subtitle</a:t>
            </a:r>
          </a:p>
          <a:p>
            <a:r>
              <a:rPr lang="en-US" dirty="0" smtClean="0"/>
              <a:t>Month XX, 201X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397512" y="4631330"/>
            <a:ext cx="2069797" cy="253916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b="1" dirty="0" smtClean="0">
                <a:solidFill>
                  <a:srgbClr val="005CB9"/>
                </a:solidFill>
                <a:latin typeface="GE Inspira" panose="020F0603030400020203" pitchFamily="34" charset="0"/>
              </a:rPr>
              <a:t>Imagination at work</a:t>
            </a:r>
            <a:endParaRPr lang="en-US" sz="1600" b="1" dirty="0">
              <a:solidFill>
                <a:srgbClr val="005CB9"/>
              </a:solidFill>
              <a:latin typeface="GE Inspira" panose="020F0603030400020203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86401" y="0"/>
            <a:ext cx="3657600" cy="274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426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Gray">
    <p:bg>
      <p:bgPr>
        <a:solidFill>
          <a:srgbClr val="5757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6616" y="1213866"/>
            <a:ext cx="8318500" cy="1968216"/>
          </a:xfrm>
        </p:spPr>
        <p:txBody>
          <a:bodyPr anchor="t"/>
          <a:lstStyle>
            <a:lvl1pPr algn="l">
              <a:defRPr sz="5400" b="0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divider title</a:t>
            </a:r>
            <a:br>
              <a:rPr lang="en-US" dirty="0" smtClean="0"/>
            </a:br>
            <a:r>
              <a:rPr lang="en-US" dirty="0" smtClean="0"/>
              <a:t>two lines max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11480" y="4598972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952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3890010" y="1889760"/>
            <a:ext cx="1363980" cy="136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254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29768" y="3792473"/>
            <a:ext cx="5577840" cy="555498"/>
          </a:xfrm>
          <a:prstGeom prst="rect">
            <a:avLst/>
          </a:prstGeom>
        </p:spPr>
        <p:txBody>
          <a:bodyPr t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725" spc="-15" baseline="0">
                <a:solidFill>
                  <a:schemeClr val="tx1"/>
                </a:solidFill>
                <a:latin typeface="GE Inspira Pitch"/>
                <a:cs typeface="GE Inspira Pitch"/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subtitle</a:t>
            </a:r>
            <a:br>
              <a:rPr lang="en-US" dirty="0" smtClean="0"/>
            </a:br>
            <a:r>
              <a:rPr lang="en-US" dirty="0" smtClean="0"/>
              <a:t>Month XX, 201X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-909897" y="2104321"/>
            <a:ext cx="138562" cy="288539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endParaRPr lang="en-US" sz="1425" dirty="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411480" y="2489454"/>
            <a:ext cx="8311896" cy="1213866"/>
          </a:xfrm>
          <a:prstGeom prst="rect">
            <a:avLst/>
          </a:prstGeom>
        </p:spPr>
        <p:txBody>
          <a:bodyPr anchor="b" anchorCtr="0"/>
          <a:lstStyle>
            <a:lvl1pPr>
              <a:lnSpc>
                <a:spcPct val="90000"/>
              </a:lnSpc>
              <a:defRPr sz="3600" spc="-75" baseline="0">
                <a:latin typeface="GE Inspira Pitch"/>
                <a:cs typeface="GE Inspira Pitch"/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(two lines maximum)</a:t>
            </a:r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425568" y="4663382"/>
            <a:ext cx="4066897" cy="31477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sz="1200" b="1" dirty="0" smtClean="0">
                <a:solidFill>
                  <a:schemeClr val="tx2"/>
                </a:solidFill>
                <a:latin typeface="GE Inspira Pitch"/>
                <a:cs typeface="GE Inspira Pitch"/>
              </a:rPr>
              <a:t>Imagination </a:t>
            </a:r>
            <a:r>
              <a:rPr lang="en-US" sz="1200" b="1" dirty="0">
                <a:solidFill>
                  <a:schemeClr val="tx2"/>
                </a:solidFill>
                <a:latin typeface="GE Inspira Pitch"/>
                <a:cs typeface="GE Inspira Pitch"/>
              </a:rPr>
              <a:t>at </a:t>
            </a:r>
            <a:r>
              <a:rPr lang="en-US" sz="1200" b="1" dirty="0" smtClean="0">
                <a:solidFill>
                  <a:schemeClr val="tx2"/>
                </a:solidFill>
                <a:latin typeface="GE Inspira Pitch"/>
                <a:cs typeface="GE Inspira Pitch"/>
              </a:rPr>
              <a:t>work.</a:t>
            </a:r>
            <a:endParaRPr lang="en-US" sz="1200" b="1" dirty="0">
              <a:solidFill>
                <a:schemeClr val="tx2"/>
              </a:solidFill>
              <a:latin typeface="GE Inspira Pitch"/>
              <a:cs typeface="GE Inspira Pitch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-909897" y="2104321"/>
            <a:ext cx="138562" cy="288539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endParaRPr lang="en-US" sz="1425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" b="36"/>
          <a:stretch/>
        </p:blipFill>
        <p:spPr>
          <a:xfrm>
            <a:off x="2204822" y="1"/>
            <a:ext cx="6934912" cy="2371724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32" r="48970"/>
          <a:stretch/>
        </p:blipFill>
        <p:spPr bwMode="auto">
          <a:xfrm>
            <a:off x="1" y="-1190"/>
            <a:ext cx="2909849" cy="23729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338094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"/>
          <a:stretch/>
        </p:blipFill>
        <p:spPr>
          <a:xfrm>
            <a:off x="6007608" y="1"/>
            <a:ext cx="2716444" cy="3826988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29768" y="3792473"/>
            <a:ext cx="5577840" cy="555498"/>
          </a:xfrm>
          <a:prstGeom prst="rect">
            <a:avLst/>
          </a:prstGeom>
        </p:spPr>
        <p:txBody>
          <a:bodyPr t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725" spc="-15" baseline="0">
                <a:solidFill>
                  <a:schemeClr val="tx1"/>
                </a:solidFill>
                <a:latin typeface="GE Inspira Pitch"/>
                <a:cs typeface="GE Inspira Pitch"/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subtitle</a:t>
            </a:r>
            <a:br>
              <a:rPr lang="en-US" dirty="0" smtClean="0"/>
            </a:br>
            <a:r>
              <a:rPr lang="en-US" dirty="0" smtClean="0"/>
              <a:t>Month XX, 201X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-909897" y="2104321"/>
            <a:ext cx="138562" cy="288539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endParaRPr lang="en-US" sz="1425" dirty="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411480" y="2489454"/>
            <a:ext cx="8311896" cy="1213866"/>
          </a:xfrm>
          <a:prstGeom prst="rect">
            <a:avLst/>
          </a:prstGeom>
        </p:spPr>
        <p:txBody>
          <a:bodyPr anchor="b" anchorCtr="0"/>
          <a:lstStyle>
            <a:lvl1pPr>
              <a:lnSpc>
                <a:spcPct val="90000"/>
              </a:lnSpc>
              <a:defRPr sz="3600" spc="-75" baseline="0">
                <a:latin typeface="GE Inspira Pitch"/>
                <a:cs typeface="GE Inspira Pitch"/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(two lines maximum)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5568" y="4663382"/>
            <a:ext cx="4066897" cy="31477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sz="1200" b="1" dirty="0" smtClean="0">
                <a:solidFill>
                  <a:schemeClr val="tx2"/>
                </a:solidFill>
                <a:latin typeface="GE Inspira Pitch"/>
                <a:cs typeface="GE Inspira Pitch"/>
              </a:rPr>
              <a:t>Imagination </a:t>
            </a:r>
            <a:r>
              <a:rPr lang="en-US" sz="1200" b="1" dirty="0">
                <a:solidFill>
                  <a:schemeClr val="tx2"/>
                </a:solidFill>
                <a:latin typeface="GE Inspira Pitch"/>
                <a:cs typeface="GE Inspira Pitch"/>
              </a:rPr>
              <a:t>at </a:t>
            </a:r>
            <a:r>
              <a:rPr lang="en-US" sz="1200" b="1" dirty="0" smtClean="0">
                <a:solidFill>
                  <a:schemeClr val="tx2"/>
                </a:solidFill>
                <a:latin typeface="GE Inspira Pitch"/>
                <a:cs typeface="GE Inspira Pitch"/>
              </a:rPr>
              <a:t>work.</a:t>
            </a:r>
            <a:endParaRPr lang="en-US" sz="1200" b="1" dirty="0">
              <a:solidFill>
                <a:schemeClr val="tx2"/>
              </a:solidFill>
              <a:latin typeface="GE Inspira Pitch"/>
              <a:cs typeface="GE Inspira Pitch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-909897" y="2104321"/>
            <a:ext cx="138562" cy="288539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endParaRPr lang="en-US" sz="1425" dirty="0"/>
          </a:p>
        </p:txBody>
      </p:sp>
    </p:spTree>
    <p:extLst>
      <p:ext uri="{BB962C8B-B14F-4D97-AF65-F5344CB8AC3E}">
        <p14:creationId xmlns:p14="http://schemas.microsoft.com/office/powerpoint/2010/main" val="12394658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1481" y="1152144"/>
            <a:ext cx="8308375" cy="1131570"/>
          </a:xfrm>
        </p:spPr>
        <p:txBody>
          <a:bodyPr/>
          <a:lstStyle>
            <a:lvl1pPr>
              <a:defRPr sz="4125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(two lines maximum)</a:t>
            </a:r>
            <a:endParaRPr lang="en-US" dirty="0"/>
          </a:p>
        </p:txBody>
      </p:sp>
      <p:pic>
        <p:nvPicPr>
          <p:cNvPr id="4" name="Picture 3" descr="Monogram_PPT_small_white.png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4663440"/>
            <a:ext cx="3429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1895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1480" y="404622"/>
            <a:ext cx="8311896" cy="665226"/>
          </a:xfrm>
        </p:spPr>
        <p:txBody>
          <a:bodyPr/>
          <a:lstStyle>
            <a:lvl1pPr marL="0" marR="0" indent="0" algn="l" defTabSz="34289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700">
                <a:solidFill>
                  <a:schemeClr val="tx2"/>
                </a:solidFill>
              </a:defRPr>
            </a:lvl1pPr>
          </a:lstStyle>
          <a:p>
            <a:pPr>
              <a:lnSpc>
                <a:spcPct val="90000"/>
              </a:lnSpc>
            </a:pPr>
            <a:r>
              <a:rPr lang="en-US" dirty="0" smtClean="0"/>
              <a:t>Click to insert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0923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insert headline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1152144"/>
            <a:ext cx="9144000" cy="3381756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0123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w/ Title &amp;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Click to insert headline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1152144"/>
            <a:ext cx="9144000" cy="3374136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8422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Text -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insert headline</a:t>
            </a:r>
            <a:endParaRPr lang="en-US" dirty="0"/>
          </a:p>
        </p:txBody>
      </p:sp>
      <p:sp>
        <p:nvSpPr>
          <p:cNvPr id="4" name="Picture Placeholder 3"/>
          <p:cNvSpPr>
            <a:spLocks noGrp="1" noChangeAspect="1"/>
          </p:cNvSpPr>
          <p:nvPr>
            <p:ph type="pic" sz="quarter" idx="10"/>
          </p:nvPr>
        </p:nvSpPr>
        <p:spPr>
          <a:xfrm>
            <a:off x="0" y="1152144"/>
            <a:ext cx="4498848" cy="3374136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59" name="Text Placeholder 58"/>
          <p:cNvSpPr>
            <a:spLocks noGrp="1"/>
          </p:cNvSpPr>
          <p:nvPr>
            <p:ph type="body" sz="quarter" idx="11" hasCustomPrompt="1"/>
          </p:nvPr>
        </p:nvSpPr>
        <p:spPr>
          <a:xfrm>
            <a:off x="4626864" y="1152144"/>
            <a:ext cx="4096512" cy="3374136"/>
          </a:xfrm>
        </p:spPr>
        <p:txBody>
          <a:bodyPr lIns="182875"/>
          <a:lstStyle>
            <a:lvl1pPr marL="0">
              <a:lnSpc>
                <a:spcPts val="1935"/>
              </a:lnSpc>
              <a:defRPr sz="1575" baseline="0">
                <a:solidFill>
                  <a:schemeClr val="tx1"/>
                </a:solidFill>
              </a:defRPr>
            </a:lvl1pPr>
            <a:lvl2pPr>
              <a:lnSpc>
                <a:spcPts val="1935"/>
              </a:lnSpc>
              <a:defRPr sz="1575">
                <a:solidFill>
                  <a:schemeClr val="tx1"/>
                </a:solidFill>
              </a:defRPr>
            </a:lvl2pPr>
            <a:lvl3pPr marL="137156" indent="-137156">
              <a:lnSpc>
                <a:spcPts val="1935"/>
              </a:lnSpc>
              <a:defRPr sz="1575">
                <a:solidFill>
                  <a:schemeClr val="tx1"/>
                </a:solidFill>
              </a:defRPr>
            </a:lvl3pPr>
            <a:lvl4pPr marL="205735" indent="-68579">
              <a:lnSpc>
                <a:spcPts val="1935"/>
              </a:lnSpc>
              <a:buFont typeface="Arial"/>
              <a:buChar char="•"/>
              <a:defRPr sz="1275"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First level copy </a:t>
            </a:r>
          </a:p>
          <a:p>
            <a:pPr lvl="1"/>
            <a:r>
              <a:rPr lang="en-US" dirty="0" smtClean="0"/>
              <a:t>First level bullet</a:t>
            </a:r>
          </a:p>
          <a:p>
            <a:pPr lvl="2"/>
            <a:r>
              <a:rPr lang="en-US" dirty="0" smtClean="0"/>
              <a:t>Second level bullet</a:t>
            </a:r>
          </a:p>
          <a:p>
            <a:pPr lvl="3"/>
            <a:r>
              <a:rPr lang="en-US" dirty="0" smtClean="0"/>
              <a:t>Third level bullet</a:t>
            </a:r>
          </a:p>
        </p:txBody>
      </p:sp>
    </p:spTree>
    <p:extLst>
      <p:ext uri="{BB962C8B-B14F-4D97-AF65-F5344CB8AC3E}">
        <p14:creationId xmlns:p14="http://schemas.microsoft.com/office/powerpoint/2010/main" val="8115368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Text - Half Image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Click to insert headline</a:t>
            </a:r>
            <a:endParaRPr lang="en-US" dirty="0"/>
          </a:p>
        </p:txBody>
      </p:sp>
      <p:sp>
        <p:nvSpPr>
          <p:cNvPr id="4" name="Picture Placeholder 3"/>
          <p:cNvSpPr>
            <a:spLocks noGrp="1" noChangeAspect="1"/>
          </p:cNvSpPr>
          <p:nvPr>
            <p:ph type="pic" sz="quarter" idx="10"/>
          </p:nvPr>
        </p:nvSpPr>
        <p:spPr>
          <a:xfrm>
            <a:off x="0" y="1152144"/>
            <a:ext cx="4498848" cy="3374136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59" name="Text Placeholder 58"/>
          <p:cNvSpPr>
            <a:spLocks noGrp="1"/>
          </p:cNvSpPr>
          <p:nvPr>
            <p:ph type="body" sz="quarter" idx="11" hasCustomPrompt="1"/>
          </p:nvPr>
        </p:nvSpPr>
        <p:spPr>
          <a:xfrm>
            <a:off x="4626864" y="1152144"/>
            <a:ext cx="4096512" cy="3374136"/>
          </a:xfrm>
          <a:solidFill>
            <a:schemeClr val="tx2"/>
          </a:solidFill>
        </p:spPr>
        <p:txBody>
          <a:bodyPr lIns="274313" tIns="137157" rIns="182875" bIns="0">
            <a:noAutofit/>
          </a:bodyPr>
          <a:lstStyle>
            <a:lvl1pPr marL="0">
              <a:lnSpc>
                <a:spcPts val="1935"/>
              </a:lnSpc>
              <a:defRPr sz="1575" baseline="0">
                <a:solidFill>
                  <a:schemeClr val="bg1"/>
                </a:solidFill>
              </a:defRPr>
            </a:lvl1pPr>
            <a:lvl2pPr>
              <a:lnSpc>
                <a:spcPts val="1935"/>
              </a:lnSpc>
              <a:defRPr sz="1575" baseline="0">
                <a:solidFill>
                  <a:schemeClr val="bg1"/>
                </a:solidFill>
              </a:defRPr>
            </a:lvl2pPr>
            <a:lvl3pPr marL="137156" indent="-137156">
              <a:lnSpc>
                <a:spcPts val="1935"/>
              </a:lnSpc>
              <a:defRPr sz="1575" baseline="0">
                <a:solidFill>
                  <a:schemeClr val="bg1"/>
                </a:solidFill>
              </a:defRPr>
            </a:lvl3pPr>
            <a:lvl4pPr marL="205735" indent="-68579">
              <a:lnSpc>
                <a:spcPts val="1935"/>
              </a:lnSpc>
              <a:buFont typeface="Arial"/>
              <a:buChar char="•"/>
              <a:defRPr sz="1275" baseline="0">
                <a:solidFill>
                  <a:schemeClr val="bg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First level copy </a:t>
            </a:r>
          </a:p>
          <a:p>
            <a:pPr lvl="1"/>
            <a:r>
              <a:rPr lang="en-US" dirty="0" smtClean="0"/>
              <a:t>First level bullet</a:t>
            </a:r>
          </a:p>
          <a:p>
            <a:pPr lvl="2"/>
            <a:r>
              <a:rPr lang="en-US" dirty="0" smtClean="0"/>
              <a:t>Second level bullet</a:t>
            </a:r>
          </a:p>
          <a:p>
            <a:pPr lvl="3"/>
            <a:r>
              <a:rPr lang="en-US" dirty="0" smtClean="0"/>
              <a:t>Third level bullet</a:t>
            </a:r>
          </a:p>
        </p:txBody>
      </p:sp>
    </p:spTree>
    <p:extLst>
      <p:ext uri="{BB962C8B-B14F-4D97-AF65-F5344CB8AC3E}">
        <p14:creationId xmlns:p14="http://schemas.microsoft.com/office/powerpoint/2010/main" val="3725881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048" y="1220726"/>
            <a:ext cx="8347202" cy="32601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108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Image w/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 userDrawn="1"/>
        </p:nvSpPr>
        <p:spPr>
          <a:xfrm>
            <a:off x="2" y="275918"/>
            <a:ext cx="5916331" cy="4253075"/>
          </a:xfrm>
          <a:prstGeom prst="rect">
            <a:avLst/>
          </a:prstGeom>
          <a:solidFill>
            <a:schemeClr val="tx2"/>
          </a:solidFill>
        </p:spPr>
        <p:txBody>
          <a:bodyPr wrap="square" lIns="68579" tIns="34289" rIns="68579" bIns="0" rtlCol="0" anchor="t" anchorCtr="0">
            <a:noAutofit/>
          </a:bodyPr>
          <a:lstStyle/>
          <a:p>
            <a:pPr marL="137156" indent="-137156">
              <a:lnSpc>
                <a:spcPts val="1875"/>
              </a:lnSpc>
              <a:spcBef>
                <a:spcPts val="450"/>
              </a:spcBef>
              <a:buSzPct val="80000"/>
              <a:buFont typeface="Lucida Grande"/>
              <a:buChar char="–"/>
            </a:pPr>
            <a:endParaRPr lang="en-US" sz="2025" b="1" dirty="0">
              <a:solidFill>
                <a:schemeClr val="bg1"/>
              </a:solidFill>
              <a:latin typeface="GE Inspira Pitch"/>
              <a:cs typeface="GE Inspira Pitch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" y="275918"/>
            <a:ext cx="5916331" cy="4253075"/>
          </a:xfrm>
          <a:prstGeom prst="rect">
            <a:avLst/>
          </a:prstGeom>
          <a:solidFill>
            <a:schemeClr val="tx2"/>
          </a:solidFill>
        </p:spPr>
        <p:txBody>
          <a:bodyPr wrap="square" lIns="68579" tIns="34289" rIns="68579" bIns="0" rtlCol="0" anchor="t" anchorCtr="0">
            <a:noAutofit/>
          </a:bodyPr>
          <a:lstStyle/>
          <a:p>
            <a:pPr marL="137156" indent="-137156">
              <a:lnSpc>
                <a:spcPts val="1875"/>
              </a:lnSpc>
              <a:spcBef>
                <a:spcPts val="450"/>
              </a:spcBef>
              <a:buSzPct val="80000"/>
              <a:buFont typeface="Lucida Grande"/>
              <a:buChar char="–"/>
            </a:pPr>
            <a:endParaRPr lang="en-US" sz="2025" b="1" dirty="0">
              <a:solidFill>
                <a:schemeClr val="bg1"/>
              </a:solidFill>
              <a:latin typeface="GE Inspira Pitch"/>
              <a:cs typeface="GE Inspira Pitch"/>
            </a:endParaRPr>
          </a:p>
        </p:txBody>
      </p:sp>
      <p:sp>
        <p:nvSpPr>
          <p:cNvPr id="11" name="Text Placeholder 58"/>
          <p:cNvSpPr>
            <a:spLocks noGrp="1"/>
          </p:cNvSpPr>
          <p:nvPr>
            <p:ph type="body" sz="quarter" idx="11" hasCustomPrompt="1"/>
          </p:nvPr>
        </p:nvSpPr>
        <p:spPr>
          <a:xfrm>
            <a:off x="411480" y="1207009"/>
            <a:ext cx="5248656" cy="3113463"/>
          </a:xfrm>
          <a:noFill/>
        </p:spPr>
        <p:txBody>
          <a:bodyPr lIns="0" tIns="0" rIns="91438" bIns="0">
            <a:noAutofit/>
          </a:bodyPr>
          <a:lstStyle>
            <a:lvl1pPr marL="0">
              <a:lnSpc>
                <a:spcPct val="100000"/>
              </a:lnSpc>
              <a:defRPr sz="2025" baseline="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2025" baseline="0">
                <a:solidFill>
                  <a:schemeClr val="bg1"/>
                </a:solidFill>
              </a:defRPr>
            </a:lvl2pPr>
            <a:lvl3pPr marL="137156" indent="-137156">
              <a:lnSpc>
                <a:spcPct val="100000"/>
              </a:lnSpc>
              <a:defRPr sz="1575" baseline="0">
                <a:solidFill>
                  <a:schemeClr val="bg1"/>
                </a:solidFill>
              </a:defRPr>
            </a:lvl3pPr>
            <a:lvl4pPr marL="205735" indent="-68579">
              <a:lnSpc>
                <a:spcPct val="100000"/>
              </a:lnSpc>
              <a:buFont typeface="Arial"/>
              <a:buChar char="•"/>
              <a:defRPr sz="1575" baseline="0">
                <a:solidFill>
                  <a:schemeClr val="bg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First level copy</a:t>
            </a:r>
          </a:p>
          <a:p>
            <a:pPr lvl="1"/>
            <a:r>
              <a:rPr lang="en-US" dirty="0" smtClean="0"/>
              <a:t>First level bullet</a:t>
            </a:r>
          </a:p>
          <a:p>
            <a:pPr lvl="2"/>
            <a:r>
              <a:rPr lang="en-US" dirty="0" smtClean="0"/>
              <a:t>Second level bullet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1480" y="411480"/>
            <a:ext cx="4572000" cy="589788"/>
          </a:xfrm>
        </p:spPr>
        <p:txBody>
          <a:bodyPr/>
          <a:lstStyle>
            <a:lvl1pPr>
              <a:defRPr baseline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insert headline</a:t>
            </a:r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6025896" y="274320"/>
            <a:ext cx="3118104" cy="2564892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6025896" y="2976372"/>
            <a:ext cx="3118104" cy="1556766"/>
          </a:xfrm>
          <a:solidFill>
            <a:schemeClr val="accent1"/>
          </a:solidFill>
        </p:spPr>
        <p:txBody>
          <a:bodyPr lIns="182875" tIns="137157" rIns="91438" bIns="45719"/>
          <a:lstStyle>
            <a:lvl1pPr>
              <a:defRPr sz="900" baseline="0">
                <a:solidFill>
                  <a:schemeClr val="bg1"/>
                </a:solidFill>
              </a:defRPr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dirty="0" smtClean="0"/>
              <a:t>Click to insert caption.</a:t>
            </a:r>
          </a:p>
        </p:txBody>
      </p:sp>
    </p:spTree>
    <p:extLst>
      <p:ext uri="{BB962C8B-B14F-4D97-AF65-F5344CB8AC3E}">
        <p14:creationId xmlns:p14="http://schemas.microsoft.com/office/powerpoint/2010/main" val="6647648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insert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50362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insert headline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11163" y="1159002"/>
            <a:ext cx="8311896" cy="2537460"/>
          </a:xfrm>
        </p:spPr>
        <p:txBody>
          <a:bodyPr/>
          <a:lstStyle/>
          <a:p>
            <a:pPr lvl="0"/>
            <a:r>
              <a:rPr lang="en-US" dirty="0" smtClean="0"/>
              <a:t>Click to insert content</a:t>
            </a:r>
          </a:p>
          <a:p>
            <a:pPr lvl="1"/>
            <a:r>
              <a:rPr lang="en-US" dirty="0" smtClean="0"/>
              <a:t>First level bullet </a:t>
            </a:r>
          </a:p>
          <a:p>
            <a:pPr lvl="2"/>
            <a:r>
              <a:rPr lang="en-US" dirty="0" smtClean="0"/>
              <a:t>Second level bullet</a:t>
            </a:r>
          </a:p>
          <a:p>
            <a:pPr lvl="3"/>
            <a:r>
              <a:rPr lang="en-US" dirty="0" smtClean="0"/>
              <a:t>Third level bullet</a:t>
            </a:r>
          </a:p>
        </p:txBody>
      </p:sp>
    </p:spTree>
    <p:extLst>
      <p:ext uri="{BB962C8B-B14F-4D97-AF65-F5344CB8AC3E}">
        <p14:creationId xmlns:p14="http://schemas.microsoft.com/office/powerpoint/2010/main" val="2326466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Slide w/ Take 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insert headline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11163" y="1159002"/>
            <a:ext cx="8311896" cy="2537460"/>
          </a:xfrm>
        </p:spPr>
        <p:txBody>
          <a:bodyPr/>
          <a:lstStyle/>
          <a:p>
            <a:pPr lvl="0"/>
            <a:r>
              <a:rPr lang="en-US" dirty="0" smtClean="0"/>
              <a:t>Click to insert content</a:t>
            </a:r>
          </a:p>
          <a:p>
            <a:pPr lvl="1"/>
            <a:r>
              <a:rPr lang="en-US" dirty="0" smtClean="0"/>
              <a:t>First level bullet </a:t>
            </a:r>
          </a:p>
          <a:p>
            <a:pPr lvl="2"/>
            <a:r>
              <a:rPr lang="en-US" dirty="0" smtClean="0"/>
              <a:t>Second level bullet</a:t>
            </a:r>
          </a:p>
          <a:p>
            <a:pPr lvl="3"/>
            <a:r>
              <a:rPr lang="en-US" dirty="0" smtClean="0"/>
              <a:t>Third level bullet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4182118"/>
            <a:ext cx="9144000" cy="342900"/>
          </a:xfrm>
          <a:solidFill>
            <a:schemeClr val="tx2"/>
          </a:solidFill>
        </p:spPr>
        <p:txBody>
          <a:bodyPr lIns="457189" tIns="137157" rIns="457189" bIns="137157" anchor="ctr" anchorCtr="0">
            <a:noAutofit/>
          </a:bodyPr>
          <a:lstStyle>
            <a:lvl1pPr marL="0" algn="ctr">
              <a:lnSpc>
                <a:spcPct val="100000"/>
              </a:lnSpc>
              <a:spcBef>
                <a:spcPts val="0"/>
              </a:spcBef>
              <a:defRPr sz="15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Take away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8673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insert headline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93192" y="1858518"/>
            <a:ext cx="8330184" cy="1351026"/>
          </a:xfrm>
        </p:spPr>
        <p:txBody>
          <a:bodyPr>
            <a:noAutofit/>
          </a:bodyPr>
          <a:lstStyle>
            <a:lvl1pPr marL="0">
              <a:lnSpc>
                <a:spcPts val="4949"/>
              </a:lnSpc>
              <a:spcBef>
                <a:spcPts val="0"/>
              </a:spcBef>
              <a:defRPr sz="4500" spc="-98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insert quote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93192" y="3483864"/>
            <a:ext cx="4572000" cy="761238"/>
          </a:xfrm>
        </p:spPr>
        <p:txBody>
          <a:bodyPr>
            <a:noAutofit/>
          </a:bodyPr>
          <a:lstStyle>
            <a:lvl1pPr marL="0">
              <a:lnSpc>
                <a:spcPts val="3000"/>
              </a:lnSpc>
              <a:spcBef>
                <a:spcPts val="0"/>
              </a:spcBef>
              <a:defRPr sz="2325" baseline="0"/>
            </a:lvl1pPr>
          </a:lstStyle>
          <a:p>
            <a:pPr lvl="0"/>
            <a:r>
              <a:rPr lang="en-US" dirty="0" smtClean="0"/>
              <a:t>Click to insert 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7315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Quadra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Click to insert headline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11480" y="1309880"/>
            <a:ext cx="2002536" cy="3217069"/>
          </a:xfrm>
          <a:solidFill>
            <a:schemeClr val="tx2"/>
          </a:solidFill>
        </p:spPr>
        <p:txBody>
          <a:bodyPr lIns="182875" tIns="137157" rIns="91438"/>
          <a:lstStyle>
            <a:lvl1pPr marL="0">
              <a:lnSpc>
                <a:spcPts val="1650"/>
              </a:lnSpc>
              <a:spcBef>
                <a:spcPts val="0"/>
              </a:spcBef>
              <a:spcAft>
                <a:spcPts val="1200"/>
              </a:spcAft>
              <a:defRPr sz="1500">
                <a:solidFill>
                  <a:schemeClr val="bg1"/>
                </a:solidFill>
              </a:defRPr>
            </a:lvl1pPr>
            <a:lvl2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FontTx/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3pPr>
            <a:lvl4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4pPr>
            <a:lvl5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5pPr>
          </a:lstStyle>
          <a:p>
            <a:pPr lvl="0"/>
            <a:r>
              <a:rPr lang="en-US" dirty="0" smtClean="0"/>
              <a:t>Click to insert content</a:t>
            </a:r>
          </a:p>
          <a:p>
            <a:pPr lvl="1"/>
            <a:r>
              <a:rPr lang="en-US" dirty="0" smtClean="0"/>
              <a:t>Level 1 bullet</a:t>
            </a:r>
          </a:p>
          <a:p>
            <a:pPr lvl="1"/>
            <a:r>
              <a:rPr lang="en-US" dirty="0" smtClean="0"/>
              <a:t>Level 1 bullet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2514600" y="1309880"/>
            <a:ext cx="2002536" cy="3217069"/>
          </a:xfrm>
          <a:solidFill>
            <a:schemeClr val="tx2"/>
          </a:solidFill>
        </p:spPr>
        <p:txBody>
          <a:bodyPr lIns="182875" tIns="137157" rIns="91438"/>
          <a:lstStyle>
            <a:lvl1pPr marL="0">
              <a:lnSpc>
                <a:spcPts val="1650"/>
              </a:lnSpc>
              <a:spcBef>
                <a:spcPts val="0"/>
              </a:spcBef>
              <a:spcAft>
                <a:spcPts val="1200"/>
              </a:spcAft>
              <a:defRPr sz="1500">
                <a:solidFill>
                  <a:schemeClr val="bg1"/>
                </a:solidFill>
              </a:defRPr>
            </a:lvl1pPr>
            <a:lvl2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FontTx/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3pPr>
            <a:lvl4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4pPr>
            <a:lvl5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5pPr>
          </a:lstStyle>
          <a:p>
            <a:pPr lvl="0"/>
            <a:r>
              <a:rPr lang="en-US" dirty="0" smtClean="0"/>
              <a:t>Click to insert content</a:t>
            </a:r>
          </a:p>
          <a:p>
            <a:pPr lvl="1"/>
            <a:r>
              <a:rPr lang="en-US" dirty="0" smtClean="0"/>
              <a:t>Level 1 bullet</a:t>
            </a:r>
          </a:p>
          <a:p>
            <a:pPr lvl="1"/>
            <a:r>
              <a:rPr lang="en-US" dirty="0" smtClean="0"/>
              <a:t>Level 1 bullet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4617720" y="1309880"/>
            <a:ext cx="2002536" cy="3217069"/>
          </a:xfrm>
          <a:solidFill>
            <a:schemeClr val="tx2"/>
          </a:solidFill>
        </p:spPr>
        <p:txBody>
          <a:bodyPr lIns="182875" tIns="137157" rIns="91438"/>
          <a:lstStyle>
            <a:lvl1pPr marL="0">
              <a:lnSpc>
                <a:spcPts val="1650"/>
              </a:lnSpc>
              <a:spcBef>
                <a:spcPts val="0"/>
              </a:spcBef>
              <a:spcAft>
                <a:spcPts val="1200"/>
              </a:spcAft>
              <a:defRPr sz="1500">
                <a:solidFill>
                  <a:schemeClr val="bg1"/>
                </a:solidFill>
              </a:defRPr>
            </a:lvl1pPr>
            <a:lvl2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FontTx/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3pPr>
            <a:lvl4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4pPr>
            <a:lvl5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5pPr>
          </a:lstStyle>
          <a:p>
            <a:pPr lvl="0"/>
            <a:r>
              <a:rPr lang="en-US" dirty="0" smtClean="0"/>
              <a:t>Click to insert content</a:t>
            </a:r>
          </a:p>
          <a:p>
            <a:pPr lvl="1"/>
            <a:r>
              <a:rPr lang="en-US" dirty="0" smtClean="0"/>
              <a:t>Level 1 bullet</a:t>
            </a:r>
          </a:p>
          <a:p>
            <a:pPr lvl="1"/>
            <a:r>
              <a:rPr lang="en-US" dirty="0" smtClean="0"/>
              <a:t>Level 1 bullet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6729984" y="1309880"/>
            <a:ext cx="2002536" cy="3217069"/>
          </a:xfrm>
          <a:solidFill>
            <a:schemeClr val="tx2"/>
          </a:solidFill>
        </p:spPr>
        <p:txBody>
          <a:bodyPr lIns="182875" tIns="137157" rIns="91438"/>
          <a:lstStyle>
            <a:lvl1pPr marL="0">
              <a:lnSpc>
                <a:spcPts val="1650"/>
              </a:lnSpc>
              <a:spcBef>
                <a:spcPts val="0"/>
              </a:spcBef>
              <a:spcAft>
                <a:spcPts val="1200"/>
              </a:spcAft>
              <a:defRPr sz="1500">
                <a:solidFill>
                  <a:schemeClr val="bg1"/>
                </a:solidFill>
              </a:defRPr>
            </a:lvl1pPr>
            <a:lvl2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FontTx/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3pPr>
            <a:lvl4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4pPr>
            <a:lvl5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5pPr>
          </a:lstStyle>
          <a:p>
            <a:pPr lvl="0"/>
            <a:r>
              <a:rPr lang="en-US" dirty="0" smtClean="0"/>
              <a:t>Click to insert content</a:t>
            </a:r>
          </a:p>
          <a:p>
            <a:pPr lvl="1"/>
            <a:r>
              <a:rPr lang="en-US" dirty="0" smtClean="0"/>
              <a:t>Level 1 bullet</a:t>
            </a:r>
          </a:p>
          <a:p>
            <a:pPr lvl="1"/>
            <a:r>
              <a:rPr lang="en-US" dirty="0" smtClean="0"/>
              <a:t>Level 1 bullet</a:t>
            </a:r>
          </a:p>
        </p:txBody>
      </p:sp>
    </p:spTree>
    <p:extLst>
      <p:ext uri="{BB962C8B-B14F-4D97-AF65-F5344CB8AC3E}">
        <p14:creationId xmlns:p14="http://schemas.microsoft.com/office/powerpoint/2010/main" val="2878225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t Vertical Quadrant"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insert headline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11480" y="1309880"/>
            <a:ext cx="2002536" cy="3217069"/>
          </a:xfrm>
          <a:solidFill>
            <a:schemeClr val="bg1"/>
          </a:solidFill>
        </p:spPr>
        <p:txBody>
          <a:bodyPr lIns="182875" tIns="137157" rIns="91438"/>
          <a:lstStyle>
            <a:lvl1pPr marL="0">
              <a:lnSpc>
                <a:spcPts val="1650"/>
              </a:lnSpc>
              <a:spcBef>
                <a:spcPts val="0"/>
              </a:spcBef>
              <a:spcAft>
                <a:spcPts val="1200"/>
              </a:spcAft>
              <a:defRPr sz="1500"/>
            </a:lvl1pPr>
            <a:lvl2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FontTx/>
              <a:buNone/>
              <a:defRPr sz="1200"/>
            </a:lvl2pPr>
            <a:lvl3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3pPr>
            <a:lvl4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4pPr>
            <a:lvl5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5pPr>
          </a:lstStyle>
          <a:p>
            <a:pPr lvl="0"/>
            <a:r>
              <a:rPr lang="en-US" dirty="0" smtClean="0"/>
              <a:t>Click to insert content</a:t>
            </a:r>
          </a:p>
          <a:p>
            <a:pPr lvl="1"/>
            <a:r>
              <a:rPr lang="en-US" dirty="0" smtClean="0"/>
              <a:t>Level 1 bullet</a:t>
            </a:r>
          </a:p>
          <a:p>
            <a:pPr lvl="1"/>
            <a:r>
              <a:rPr lang="en-US" dirty="0" smtClean="0"/>
              <a:t>Level 1 bullet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2514600" y="1309880"/>
            <a:ext cx="2002536" cy="3217069"/>
          </a:xfrm>
          <a:solidFill>
            <a:schemeClr val="bg1"/>
          </a:solidFill>
        </p:spPr>
        <p:txBody>
          <a:bodyPr lIns="182875" tIns="137157" rIns="91438"/>
          <a:lstStyle>
            <a:lvl1pPr marL="0">
              <a:lnSpc>
                <a:spcPts val="1650"/>
              </a:lnSpc>
              <a:spcBef>
                <a:spcPts val="0"/>
              </a:spcBef>
              <a:spcAft>
                <a:spcPts val="1200"/>
              </a:spcAft>
              <a:defRPr sz="1500"/>
            </a:lvl1pPr>
            <a:lvl2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FontTx/>
              <a:buNone/>
              <a:defRPr sz="1200"/>
            </a:lvl2pPr>
            <a:lvl3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3pPr>
            <a:lvl4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4pPr>
            <a:lvl5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5pPr>
          </a:lstStyle>
          <a:p>
            <a:pPr lvl="0"/>
            <a:r>
              <a:rPr lang="en-US" dirty="0" smtClean="0"/>
              <a:t>Click to insert content</a:t>
            </a:r>
          </a:p>
          <a:p>
            <a:pPr lvl="1"/>
            <a:r>
              <a:rPr lang="en-US" dirty="0" smtClean="0"/>
              <a:t>Level 1 bullet</a:t>
            </a:r>
          </a:p>
          <a:p>
            <a:pPr lvl="1"/>
            <a:r>
              <a:rPr lang="en-US" dirty="0" smtClean="0"/>
              <a:t>Level 1 bullet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4617720" y="1309880"/>
            <a:ext cx="2002536" cy="3217069"/>
          </a:xfrm>
          <a:solidFill>
            <a:schemeClr val="bg1"/>
          </a:solidFill>
        </p:spPr>
        <p:txBody>
          <a:bodyPr lIns="182875" tIns="137157" rIns="91438"/>
          <a:lstStyle>
            <a:lvl1pPr marL="0">
              <a:lnSpc>
                <a:spcPts val="1650"/>
              </a:lnSpc>
              <a:spcBef>
                <a:spcPts val="0"/>
              </a:spcBef>
              <a:spcAft>
                <a:spcPts val="1200"/>
              </a:spcAft>
              <a:defRPr sz="1500"/>
            </a:lvl1pPr>
            <a:lvl2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FontTx/>
              <a:buNone/>
              <a:defRPr sz="1200"/>
            </a:lvl2pPr>
            <a:lvl3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3pPr>
            <a:lvl4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4pPr>
            <a:lvl5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5pPr>
          </a:lstStyle>
          <a:p>
            <a:pPr lvl="0"/>
            <a:r>
              <a:rPr lang="en-US" dirty="0" smtClean="0"/>
              <a:t>Click to insert content</a:t>
            </a:r>
          </a:p>
          <a:p>
            <a:pPr lvl="1"/>
            <a:r>
              <a:rPr lang="en-US" dirty="0" smtClean="0"/>
              <a:t>Level 1 bullet</a:t>
            </a:r>
          </a:p>
          <a:p>
            <a:pPr lvl="1"/>
            <a:r>
              <a:rPr lang="en-US" dirty="0" smtClean="0"/>
              <a:t>Level 1 bullet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6729984" y="1309880"/>
            <a:ext cx="2002536" cy="3217069"/>
          </a:xfrm>
          <a:solidFill>
            <a:schemeClr val="bg1"/>
          </a:solidFill>
        </p:spPr>
        <p:txBody>
          <a:bodyPr lIns="182875" tIns="137157" rIns="91438"/>
          <a:lstStyle>
            <a:lvl1pPr marL="0">
              <a:lnSpc>
                <a:spcPts val="1650"/>
              </a:lnSpc>
              <a:spcBef>
                <a:spcPts val="0"/>
              </a:spcBef>
              <a:spcAft>
                <a:spcPts val="1200"/>
              </a:spcAft>
              <a:defRPr sz="1500"/>
            </a:lvl1pPr>
            <a:lvl2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FontTx/>
              <a:buNone/>
              <a:defRPr sz="1200"/>
            </a:lvl2pPr>
            <a:lvl3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3pPr>
            <a:lvl4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4pPr>
            <a:lvl5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5pPr>
          </a:lstStyle>
          <a:p>
            <a:pPr lvl="0"/>
            <a:r>
              <a:rPr lang="en-US" dirty="0" smtClean="0"/>
              <a:t>Click to insert content</a:t>
            </a:r>
          </a:p>
          <a:p>
            <a:pPr lvl="1"/>
            <a:r>
              <a:rPr lang="en-US" dirty="0" smtClean="0"/>
              <a:t>Level 1 bullet</a:t>
            </a:r>
          </a:p>
          <a:p>
            <a:pPr lvl="1"/>
            <a:r>
              <a:rPr lang="en-US" dirty="0" smtClean="0"/>
              <a:t>Level 1 bullet</a:t>
            </a:r>
          </a:p>
        </p:txBody>
      </p:sp>
    </p:spTree>
    <p:extLst>
      <p:ext uri="{BB962C8B-B14F-4D97-AF65-F5344CB8AC3E}">
        <p14:creationId xmlns:p14="http://schemas.microsoft.com/office/powerpoint/2010/main" val="87042401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adra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insert headline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303020"/>
            <a:ext cx="4526280" cy="1529334"/>
          </a:xfrm>
          <a:solidFill>
            <a:schemeClr val="tx2"/>
          </a:solidFill>
        </p:spPr>
        <p:txBody>
          <a:bodyPr lIns="457189" tIns="182875" rIns="182875">
            <a:noAutofit/>
          </a:bodyPr>
          <a:lstStyle>
            <a:lvl1pPr marL="0">
              <a:lnSpc>
                <a:spcPts val="1763"/>
              </a:lnSpc>
              <a:spcBef>
                <a:spcPts val="0"/>
              </a:spcBef>
              <a:spcAft>
                <a:spcPts val="900"/>
              </a:spcAft>
              <a:defRPr sz="1575">
                <a:solidFill>
                  <a:schemeClr val="bg1"/>
                </a:solidFill>
              </a:defRPr>
            </a:lvl1pPr>
            <a:lvl2pPr marL="123441" indent="-12344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/>
              <a:buChar char="•"/>
              <a:defRPr sz="1425" baseline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/>
              <a:buNone/>
              <a:defRPr sz="1425">
                <a:solidFill>
                  <a:srgbClr val="FFFFFF"/>
                </a:solidFill>
              </a:defRPr>
            </a:lvl3pPr>
            <a:lvl4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4pPr>
            <a:lvl5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5pPr>
          </a:lstStyle>
          <a:p>
            <a:pPr lvl="0"/>
            <a:r>
              <a:rPr lang="en-US" dirty="0" smtClean="0"/>
              <a:t>Click to insert content</a:t>
            </a:r>
          </a:p>
          <a:p>
            <a:pPr lvl="1"/>
            <a:r>
              <a:rPr lang="en-US" dirty="0" smtClean="0"/>
              <a:t>Level 1 bullet</a:t>
            </a:r>
          </a:p>
          <a:p>
            <a:pPr lvl="1"/>
            <a:r>
              <a:rPr lang="en-US" dirty="0" smtClean="0"/>
              <a:t>Level 1 bullet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969514"/>
            <a:ext cx="4526280" cy="1529334"/>
          </a:xfrm>
          <a:solidFill>
            <a:schemeClr val="tx2"/>
          </a:solidFill>
        </p:spPr>
        <p:txBody>
          <a:bodyPr lIns="457189" tIns="182875" rIns="182875">
            <a:noAutofit/>
          </a:bodyPr>
          <a:lstStyle>
            <a:lvl1pPr marL="0">
              <a:lnSpc>
                <a:spcPts val="1763"/>
              </a:lnSpc>
              <a:spcBef>
                <a:spcPts val="0"/>
              </a:spcBef>
              <a:spcAft>
                <a:spcPts val="900"/>
              </a:spcAft>
              <a:defRPr sz="1575">
                <a:solidFill>
                  <a:schemeClr val="bg1"/>
                </a:solidFill>
              </a:defRPr>
            </a:lvl1pPr>
            <a:lvl2pPr marL="123441" indent="-12344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/>
              <a:buChar char="•"/>
              <a:defRPr sz="1425" baseline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/>
              <a:buNone/>
              <a:defRPr sz="1425">
                <a:solidFill>
                  <a:srgbClr val="FFFFFF"/>
                </a:solidFill>
              </a:defRPr>
            </a:lvl3pPr>
            <a:lvl4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4pPr>
            <a:lvl5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5pPr>
          </a:lstStyle>
          <a:p>
            <a:pPr lvl="0"/>
            <a:r>
              <a:rPr lang="en-US" dirty="0" smtClean="0"/>
              <a:t>Click to insert content</a:t>
            </a:r>
          </a:p>
          <a:p>
            <a:pPr lvl="1"/>
            <a:r>
              <a:rPr lang="en-US" dirty="0" smtClean="0"/>
              <a:t>Level 1 bullet</a:t>
            </a:r>
          </a:p>
          <a:p>
            <a:pPr lvl="1"/>
            <a:r>
              <a:rPr lang="en-US" dirty="0" smtClean="0"/>
              <a:t>Level 1 bullet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4617720" y="1303020"/>
            <a:ext cx="4526280" cy="1529334"/>
          </a:xfrm>
          <a:solidFill>
            <a:schemeClr val="tx2"/>
          </a:solidFill>
        </p:spPr>
        <p:txBody>
          <a:bodyPr lIns="457189" tIns="182875" rIns="182875">
            <a:noAutofit/>
          </a:bodyPr>
          <a:lstStyle>
            <a:lvl1pPr marL="0">
              <a:lnSpc>
                <a:spcPts val="1763"/>
              </a:lnSpc>
              <a:spcBef>
                <a:spcPts val="0"/>
              </a:spcBef>
              <a:spcAft>
                <a:spcPts val="900"/>
              </a:spcAft>
              <a:defRPr sz="1575">
                <a:solidFill>
                  <a:schemeClr val="bg1"/>
                </a:solidFill>
              </a:defRPr>
            </a:lvl1pPr>
            <a:lvl2pPr marL="123441" indent="-12344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/>
              <a:buChar char="•"/>
              <a:defRPr sz="1425" baseline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/>
              <a:buNone/>
              <a:defRPr sz="1425">
                <a:solidFill>
                  <a:srgbClr val="FFFFFF"/>
                </a:solidFill>
              </a:defRPr>
            </a:lvl3pPr>
            <a:lvl4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4pPr>
            <a:lvl5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5pPr>
          </a:lstStyle>
          <a:p>
            <a:pPr lvl="0"/>
            <a:r>
              <a:rPr lang="en-US" dirty="0" smtClean="0"/>
              <a:t>Click to insert content</a:t>
            </a:r>
          </a:p>
          <a:p>
            <a:pPr lvl="1"/>
            <a:r>
              <a:rPr lang="en-US" dirty="0" smtClean="0"/>
              <a:t>Level 1 bullet</a:t>
            </a:r>
          </a:p>
          <a:p>
            <a:pPr lvl="1"/>
            <a:r>
              <a:rPr lang="en-US" dirty="0" smtClean="0"/>
              <a:t>Level 1 bullet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4617720" y="2969514"/>
            <a:ext cx="4526280" cy="1529334"/>
          </a:xfrm>
          <a:solidFill>
            <a:schemeClr val="tx2"/>
          </a:solidFill>
        </p:spPr>
        <p:txBody>
          <a:bodyPr lIns="457189" tIns="182875" rIns="182875">
            <a:noAutofit/>
          </a:bodyPr>
          <a:lstStyle>
            <a:lvl1pPr marL="0">
              <a:lnSpc>
                <a:spcPts val="1763"/>
              </a:lnSpc>
              <a:spcBef>
                <a:spcPts val="0"/>
              </a:spcBef>
              <a:spcAft>
                <a:spcPts val="900"/>
              </a:spcAft>
              <a:defRPr sz="1575">
                <a:solidFill>
                  <a:schemeClr val="bg1"/>
                </a:solidFill>
              </a:defRPr>
            </a:lvl1pPr>
            <a:lvl2pPr marL="123441" indent="-12344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/>
              <a:buChar char="•"/>
              <a:defRPr sz="1425" baseline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/>
              <a:buNone/>
              <a:defRPr sz="1425">
                <a:solidFill>
                  <a:srgbClr val="FFFFFF"/>
                </a:solidFill>
              </a:defRPr>
            </a:lvl3pPr>
            <a:lvl4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4pPr>
            <a:lvl5pPr marL="0" indent="0">
              <a:lnSpc>
                <a:spcPts val="1500"/>
              </a:lnSpc>
              <a:spcBef>
                <a:spcPts val="0"/>
              </a:spcBef>
              <a:spcAft>
                <a:spcPts val="900"/>
              </a:spcAft>
              <a:buNone/>
              <a:defRPr sz="1200"/>
            </a:lvl5pPr>
          </a:lstStyle>
          <a:p>
            <a:pPr lvl="0"/>
            <a:r>
              <a:rPr lang="en-US" dirty="0" smtClean="0"/>
              <a:t>Click to insert content</a:t>
            </a:r>
          </a:p>
          <a:p>
            <a:pPr lvl="1"/>
            <a:r>
              <a:rPr lang="en-US" dirty="0" smtClean="0"/>
              <a:t>Level 1 bullet</a:t>
            </a:r>
          </a:p>
          <a:p>
            <a:pPr lvl="1"/>
            <a:r>
              <a:rPr lang="en-US" dirty="0" smtClean="0"/>
              <a:t>Level 1 bullet</a:t>
            </a:r>
          </a:p>
        </p:txBody>
      </p:sp>
    </p:spTree>
    <p:extLst>
      <p:ext uri="{BB962C8B-B14F-4D97-AF65-F5344CB8AC3E}">
        <p14:creationId xmlns:p14="http://schemas.microsoft.com/office/powerpoint/2010/main" val="31519508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insert headline</a:t>
            </a:r>
            <a:endParaRPr lang="en-US" dirty="0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0"/>
          </p:nvPr>
        </p:nvSpPr>
        <p:spPr>
          <a:xfrm>
            <a:off x="411480" y="1296933"/>
            <a:ext cx="8311896" cy="2678455"/>
          </a:xfrm>
        </p:spPr>
        <p:txBody>
          <a:bodyPr/>
          <a:lstStyle/>
          <a:p>
            <a:r>
              <a:rPr lang="en-US" smtClean="0"/>
              <a:t>Click icon to add chart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11163" y="4243388"/>
            <a:ext cx="3529584" cy="294894"/>
          </a:xfrm>
        </p:spPr>
        <p:txBody>
          <a:bodyPr>
            <a:noAutofit/>
          </a:bodyPr>
          <a:lstStyle>
            <a:lvl1pPr marL="0">
              <a:lnSpc>
                <a:spcPct val="100000"/>
              </a:lnSpc>
              <a:spcBef>
                <a:spcPts val="0"/>
              </a:spcBef>
              <a:defRPr sz="675">
                <a:solidFill>
                  <a:schemeClr val="tx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26601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 Slide w/ Color Bckgr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insert headline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11163" y="1159002"/>
            <a:ext cx="8311896" cy="253746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 smtClean="0"/>
              <a:t>Click to insert content</a:t>
            </a:r>
          </a:p>
          <a:p>
            <a:pPr lvl="1"/>
            <a:r>
              <a:rPr lang="en-US" dirty="0" smtClean="0"/>
              <a:t>First level bullet </a:t>
            </a:r>
          </a:p>
          <a:p>
            <a:pPr lvl="2"/>
            <a:r>
              <a:rPr lang="en-US" dirty="0" smtClean="0"/>
              <a:t>Second level bullet</a:t>
            </a:r>
          </a:p>
          <a:p>
            <a:pPr lvl="3"/>
            <a:r>
              <a:rPr lang="en-US" dirty="0" smtClean="0"/>
              <a:t>Third level bullet</a:t>
            </a:r>
          </a:p>
        </p:txBody>
      </p:sp>
      <p:pic>
        <p:nvPicPr>
          <p:cNvPr id="5" name="Picture 4" descr="Monogram_PPT_small_white.png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4663440"/>
            <a:ext cx="3429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993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1797" y="1242515"/>
            <a:ext cx="3896043" cy="329734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1000"/>
              </a:spcBef>
              <a:defRPr lang="en-US" sz="2000" dirty="0" smtClean="0"/>
            </a:lvl1pPr>
            <a:lvl2pPr>
              <a:spcBef>
                <a:spcPts val="800"/>
              </a:spcBef>
              <a:defRPr lang="en-US" sz="1800" dirty="0" smtClean="0"/>
            </a:lvl2pPr>
            <a:lvl3pPr>
              <a:spcBef>
                <a:spcPts val="600"/>
              </a:spcBef>
              <a:defRPr lang="en-US" sz="1600" dirty="0" smtClean="0"/>
            </a:lvl3pPr>
            <a:lvl4pPr>
              <a:spcBef>
                <a:spcPts val="400"/>
              </a:spcBef>
              <a:defRPr lang="en-US" sz="1400" dirty="0" smtClean="0"/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1080" y="1242515"/>
            <a:ext cx="3900170" cy="3297340"/>
          </a:xfrm>
        </p:spPr>
        <p:txBody>
          <a:bodyPr vert="horz" lIns="0" tIns="0" rIns="0" bIns="0" rtlCol="0">
            <a:noAutofit/>
          </a:bodyPr>
          <a:lstStyle>
            <a:lvl1pPr>
              <a:defRPr lang="en-US" sz="2000" dirty="0" smtClean="0"/>
            </a:lvl1pPr>
            <a:lvl2pPr>
              <a:defRPr lang="en-US" sz="1800" dirty="0" smtClean="0"/>
            </a:lvl2pPr>
            <a:lvl3pPr>
              <a:defRPr lang="en-US" sz="1600" dirty="0" smtClean="0"/>
            </a:lvl3pPr>
            <a:lvl4pPr>
              <a:defRPr lang="en-US" sz="1400" dirty="0" smtClean="0"/>
            </a:lvl4pPr>
          </a:lstStyle>
          <a:p>
            <a:pPr lvl="0">
              <a:spcBef>
                <a:spcPts val="1000"/>
              </a:spcBef>
            </a:pPr>
            <a:r>
              <a:rPr lang="en-US" smtClean="0"/>
              <a:t>Click to edit Master text styles</a:t>
            </a:r>
          </a:p>
          <a:p>
            <a:pPr lvl="1">
              <a:spcBef>
                <a:spcPts val="1000"/>
              </a:spcBef>
            </a:pPr>
            <a:r>
              <a:rPr lang="en-US" smtClean="0"/>
              <a:t>Second level</a:t>
            </a:r>
          </a:p>
          <a:p>
            <a:pPr lvl="2">
              <a:spcBef>
                <a:spcPts val="1000"/>
              </a:spcBef>
            </a:pPr>
            <a:r>
              <a:rPr lang="en-US" smtClean="0"/>
              <a:t>Third level</a:t>
            </a:r>
          </a:p>
          <a:p>
            <a:pPr lvl="3">
              <a:spcBef>
                <a:spcPts val="1000"/>
              </a:spcBef>
            </a:pPr>
            <a:r>
              <a:rPr lang="en-US" smtClean="0"/>
              <a:t>Fourth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410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onogram_ART_end slide2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/>
          <a:stretch/>
        </p:blipFill>
        <p:spPr>
          <a:xfrm>
            <a:off x="1191133" y="1712214"/>
            <a:ext cx="4236578" cy="1719072"/>
          </a:xfrm>
          <a:prstGeom prst="rect">
            <a:avLst/>
          </a:prstGeom>
        </p:spPr>
      </p:pic>
      <p:pic>
        <p:nvPicPr>
          <p:cNvPr id="3" name="Picture 2" descr="Monogram_ART_end slide2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56" r="40065"/>
          <a:stretch/>
        </p:blipFill>
        <p:spPr>
          <a:xfrm>
            <a:off x="0" y="1712214"/>
            <a:ext cx="1193784" cy="1719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552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1795" y="1225867"/>
            <a:ext cx="3904488" cy="279797"/>
          </a:xfrm>
        </p:spPr>
        <p:txBody>
          <a:bodyPr rIns="182880"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1795" y="1553731"/>
            <a:ext cx="3904488" cy="2858489"/>
          </a:xfrm>
        </p:spPr>
        <p:txBody>
          <a:bodyPr vert="horz" lIns="0" tIns="0" rIns="0" bIns="0" rtlCol="0">
            <a:noAutofit/>
          </a:bodyPr>
          <a:lstStyle>
            <a:lvl1pPr>
              <a:defRPr lang="en-US" sz="2000" dirty="0" smtClean="0"/>
            </a:lvl1pPr>
            <a:lvl2pPr>
              <a:defRPr lang="en-US" sz="1800" dirty="0" smtClean="0"/>
            </a:lvl2pPr>
            <a:lvl3pPr>
              <a:defRPr lang="en-US" sz="1600" dirty="0" smtClean="0"/>
            </a:lvl3pPr>
            <a:lvl4pPr>
              <a:defRPr lang="en-US" sz="1400" dirty="0" smtClean="0"/>
            </a:lvl4pPr>
          </a:lstStyle>
          <a:p>
            <a:pPr lvl="0">
              <a:spcBef>
                <a:spcPts val="1000"/>
              </a:spcBef>
            </a:pPr>
            <a:r>
              <a:rPr lang="en-US" smtClean="0"/>
              <a:t>Click to edit Master text styles</a:t>
            </a:r>
          </a:p>
          <a:p>
            <a:pPr lvl="1">
              <a:spcBef>
                <a:spcPts val="1000"/>
              </a:spcBef>
            </a:pPr>
            <a:r>
              <a:rPr lang="en-US" smtClean="0"/>
              <a:t>Second level</a:t>
            </a:r>
          </a:p>
          <a:p>
            <a:pPr lvl="2">
              <a:spcBef>
                <a:spcPts val="1000"/>
              </a:spcBef>
            </a:pPr>
            <a:r>
              <a:rPr lang="en-US" smtClean="0"/>
              <a:t>Third level</a:t>
            </a:r>
          </a:p>
          <a:p>
            <a:pPr lvl="3">
              <a:spcBef>
                <a:spcPts val="1000"/>
              </a:spcBef>
            </a:pPr>
            <a:r>
              <a:rPr lang="en-US" smtClean="0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31080" y="1225867"/>
            <a:ext cx="3900170" cy="279797"/>
          </a:xfrm>
        </p:spPr>
        <p:txBody>
          <a:bodyPr rIns="182880"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31080" y="1553731"/>
            <a:ext cx="3900170" cy="2858489"/>
          </a:xfrm>
        </p:spPr>
        <p:txBody>
          <a:bodyPr vert="horz" lIns="0" tIns="0" rIns="0" bIns="0" rtlCol="0">
            <a:noAutofit/>
          </a:bodyPr>
          <a:lstStyle>
            <a:lvl1pPr>
              <a:defRPr lang="en-US" sz="2000" dirty="0" smtClean="0"/>
            </a:lvl1pPr>
            <a:lvl2pPr>
              <a:defRPr lang="en-US" sz="1800" dirty="0" smtClean="0"/>
            </a:lvl2pPr>
            <a:lvl3pPr>
              <a:defRPr lang="en-US" sz="1600" dirty="0" smtClean="0"/>
            </a:lvl3pPr>
            <a:lvl4pPr>
              <a:defRPr lang="en-US" sz="1400" dirty="0" smtClean="0"/>
            </a:lvl4pPr>
          </a:lstStyle>
          <a:p>
            <a:pPr lvl="0">
              <a:spcBef>
                <a:spcPts val="1000"/>
              </a:spcBef>
            </a:pPr>
            <a:r>
              <a:rPr lang="en-US" smtClean="0"/>
              <a:t>Click to edit Master text styles</a:t>
            </a:r>
          </a:p>
          <a:p>
            <a:pPr lvl="1">
              <a:spcBef>
                <a:spcPts val="1000"/>
              </a:spcBef>
            </a:pPr>
            <a:r>
              <a:rPr lang="en-US" smtClean="0"/>
              <a:t>Second level</a:t>
            </a:r>
          </a:p>
          <a:p>
            <a:pPr lvl="2">
              <a:spcBef>
                <a:spcPts val="1000"/>
              </a:spcBef>
            </a:pPr>
            <a:r>
              <a:rPr lang="en-US" smtClean="0"/>
              <a:t>Third level</a:t>
            </a:r>
          </a:p>
          <a:p>
            <a:pPr lvl="3">
              <a:spcBef>
                <a:spcPts val="1000"/>
              </a:spcBef>
            </a:pPr>
            <a:r>
              <a:rPr lang="en-US" smtClean="0"/>
              <a:t>Fourth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224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12752" y="1296591"/>
            <a:ext cx="1965960" cy="3243263"/>
          </a:xfrm>
          <a:noFill/>
        </p:spPr>
        <p:txBody>
          <a:bodyPr lIns="182880" tIns="137160" rIns="182880"/>
          <a:lstStyle>
            <a:lvl1pPr marL="1588" indent="0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defRPr lang="en-US" sz="2000" dirty="0" smtClean="0">
                <a:solidFill>
                  <a:schemeClr val="bg1"/>
                </a:solidFill>
              </a:defRPr>
            </a:lvl1pPr>
            <a:lvl2pPr marL="1588" indent="0">
              <a:lnSpc>
                <a:spcPct val="100000"/>
              </a:lnSpc>
              <a:spcBef>
                <a:spcPts val="1000"/>
              </a:spcBef>
              <a:buNone/>
              <a:defRPr lang="en-US" sz="1600" dirty="0" smtClean="0">
                <a:solidFill>
                  <a:schemeClr val="bg1"/>
                </a:solidFill>
              </a:defRPr>
            </a:lvl2pPr>
            <a:lvl3pPr marL="165100" indent="-165100">
              <a:defRPr lang="en-US" sz="1400" dirty="0" smtClean="0"/>
            </a:lvl3pPr>
            <a:lvl4pPr marL="311150" indent="-130175">
              <a:defRPr lang="en-US" sz="1400" dirty="0" smtClean="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3"/>
          </p:nvPr>
        </p:nvSpPr>
        <p:spPr>
          <a:xfrm>
            <a:off x="2529841" y="1296591"/>
            <a:ext cx="1965960" cy="3243263"/>
          </a:xfrm>
          <a:noFill/>
        </p:spPr>
        <p:txBody>
          <a:bodyPr lIns="182880" tIns="137160" rIns="182880"/>
          <a:lstStyle>
            <a:lvl1pPr marL="1588" indent="0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defRPr lang="en-US" sz="2000" dirty="0" smtClean="0">
                <a:solidFill>
                  <a:schemeClr val="bg1"/>
                </a:solidFill>
              </a:defRPr>
            </a:lvl1pPr>
            <a:lvl2pPr marL="1588" indent="0">
              <a:lnSpc>
                <a:spcPct val="100000"/>
              </a:lnSpc>
              <a:spcBef>
                <a:spcPts val="1000"/>
              </a:spcBef>
              <a:buNone/>
              <a:defRPr lang="en-US" sz="1600" dirty="0" smtClean="0">
                <a:solidFill>
                  <a:schemeClr val="bg1"/>
                </a:solidFill>
              </a:defRPr>
            </a:lvl2pPr>
            <a:lvl3pPr marL="165100" indent="-165100">
              <a:defRPr lang="en-US" sz="1400" dirty="0" smtClean="0"/>
            </a:lvl3pPr>
            <a:lvl4pPr marL="311150" indent="-130175">
              <a:defRPr lang="en-US" sz="1400" dirty="0" smtClean="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sz="half" idx="14"/>
          </p:nvPr>
        </p:nvSpPr>
        <p:spPr>
          <a:xfrm>
            <a:off x="4644391" y="1296591"/>
            <a:ext cx="1965960" cy="3243263"/>
          </a:xfrm>
          <a:noFill/>
        </p:spPr>
        <p:txBody>
          <a:bodyPr lIns="182880" tIns="137160" rIns="182880"/>
          <a:lstStyle>
            <a:lvl1pPr marL="1588" indent="0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defRPr lang="en-US" sz="2000" dirty="0" smtClean="0">
                <a:solidFill>
                  <a:schemeClr val="bg1"/>
                </a:solidFill>
              </a:defRPr>
            </a:lvl1pPr>
            <a:lvl2pPr marL="1588" indent="0">
              <a:lnSpc>
                <a:spcPct val="100000"/>
              </a:lnSpc>
              <a:spcBef>
                <a:spcPts val="1000"/>
              </a:spcBef>
              <a:buNone/>
              <a:defRPr lang="en-US" sz="1600" dirty="0" smtClean="0">
                <a:solidFill>
                  <a:schemeClr val="bg1"/>
                </a:solidFill>
              </a:defRPr>
            </a:lvl2pPr>
            <a:lvl3pPr marL="165100" indent="-165100">
              <a:defRPr lang="en-US" sz="1400" dirty="0" smtClean="0"/>
            </a:lvl3pPr>
            <a:lvl4pPr marL="311150" indent="-130175">
              <a:defRPr lang="en-US" sz="1400" dirty="0" smtClean="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half" idx="15"/>
          </p:nvPr>
        </p:nvSpPr>
        <p:spPr>
          <a:xfrm>
            <a:off x="6758940" y="1296591"/>
            <a:ext cx="1965960" cy="3243263"/>
          </a:xfrm>
          <a:noFill/>
        </p:spPr>
        <p:txBody>
          <a:bodyPr lIns="182880" tIns="137160" rIns="182880"/>
          <a:lstStyle>
            <a:lvl1pPr marL="1588" indent="0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defRPr lang="en-US" sz="2000" dirty="0" smtClean="0">
                <a:solidFill>
                  <a:schemeClr val="bg1"/>
                </a:solidFill>
              </a:defRPr>
            </a:lvl1pPr>
            <a:lvl2pPr marL="1588" indent="0">
              <a:lnSpc>
                <a:spcPct val="100000"/>
              </a:lnSpc>
              <a:spcBef>
                <a:spcPts val="1000"/>
              </a:spcBef>
              <a:buNone/>
              <a:defRPr lang="en-US" sz="1600" dirty="0" smtClean="0">
                <a:solidFill>
                  <a:schemeClr val="bg1"/>
                </a:solidFill>
              </a:defRPr>
            </a:lvl2pPr>
            <a:lvl3pPr marL="165100" indent="-165100">
              <a:defRPr lang="en-US" sz="1400" dirty="0" smtClean="0"/>
            </a:lvl3pPr>
            <a:lvl4pPr marL="311150" indent="-130175">
              <a:defRPr lang="en-US" sz="1400" dirty="0" smtClean="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575373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776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45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51435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 smtClean="0"/>
              <a:t>Click to add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>
              <a:defRPr sz="3200" spc="0" baseline="0"/>
            </a:lvl1pPr>
          </a:lstStyle>
          <a:p>
            <a:pPr lvl="0"/>
            <a:r>
              <a:rPr lang="en-US" dirty="0" smtClean="0"/>
              <a:t>Click to add text over image. White or gray only. 32pt flexible positioning. Delete if not needed.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D558541-60C9-42A2-8392-FF12533A6B7A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094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600" y="703089"/>
            <a:ext cx="8375650" cy="1968216"/>
          </a:xfrm>
        </p:spPr>
        <p:txBody>
          <a:bodyPr anchor="b"/>
          <a:lstStyle>
            <a:lvl1pPr algn="l">
              <a:defRPr sz="5400" b="0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Speaker Name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95941" y="2837890"/>
            <a:ext cx="8352772" cy="1182688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en-US" dirty="0" smtClean="0"/>
              <a:t>Speaker Title</a:t>
            </a:r>
          </a:p>
        </p:txBody>
      </p:sp>
    </p:spTree>
    <p:extLst>
      <p:ext uri="{BB962C8B-B14F-4D97-AF65-F5344CB8AC3E}">
        <p14:creationId xmlns:p14="http://schemas.microsoft.com/office/powerpoint/2010/main" val="3238739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20" Type="http://schemas.openxmlformats.org/officeDocument/2006/relationships/theme" Target="../theme/theme2.xml"/><Relationship Id="rId21" Type="http://schemas.openxmlformats.org/officeDocument/2006/relationships/image" Target="../media/image5.png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9094" y="413810"/>
            <a:ext cx="8352156" cy="76575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223010"/>
            <a:ext cx="8350250" cy="332827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6930" y="4757553"/>
            <a:ext cx="274320" cy="101918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fld id="{0D558541-60C9-42A2-8392-FF12533A6B7A}" type="slidenum">
              <a:rPr lang="en-US" smtClean="0"/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613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22" r:id="rId2"/>
    <p:sldLayoutId id="2147483728" r:id="rId3"/>
    <p:sldLayoutId id="2147483729" r:id="rId4"/>
    <p:sldLayoutId id="2147483731" r:id="rId5"/>
    <p:sldLayoutId id="2147483735" r:id="rId6"/>
    <p:sldLayoutId id="2147483736" r:id="rId7"/>
    <p:sldLayoutId id="2147483740" r:id="rId8"/>
    <p:sldLayoutId id="2147483743" r:id="rId9"/>
    <p:sldLayoutId id="2147483749" r:id="rId10"/>
    <p:sldLayoutId id="2147483750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spc="0" baseline="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200"/>
        </a:spcBef>
        <a:buFont typeface="Arial" pitchFamily="34" charset="0"/>
        <a:buNone/>
        <a:defRPr sz="2800" kern="1200" spc="0" baseline="0">
          <a:solidFill>
            <a:schemeClr val="bg1"/>
          </a:solidFill>
          <a:latin typeface="+mn-lt"/>
          <a:ea typeface="+mn-ea"/>
          <a:cs typeface="+mn-cs"/>
        </a:defRPr>
      </a:lvl1pPr>
      <a:lvl2pPr marL="203200" indent="-182563" algn="l" defTabSz="914400" rtl="0" eaLnBrk="1" latinLnBrk="0" hangingPunct="1">
        <a:lnSpc>
          <a:spcPct val="100000"/>
        </a:lnSpc>
        <a:spcBef>
          <a:spcPts val="1000"/>
        </a:spcBef>
        <a:buFont typeface="Arial" pitchFamily="34" charset="0"/>
        <a:buChar char="•"/>
        <a:defRPr sz="2000" kern="1200" spc="0">
          <a:solidFill>
            <a:schemeClr val="bg1"/>
          </a:solidFill>
          <a:latin typeface="+mn-lt"/>
          <a:ea typeface="+mn-ea"/>
          <a:cs typeface="+mn-cs"/>
        </a:defRPr>
      </a:lvl2pPr>
      <a:lvl3pPr marL="400050" indent="-195263" algn="l" defTabSz="914400" rtl="0" eaLnBrk="1" latinLnBrk="0" hangingPunct="1">
        <a:lnSpc>
          <a:spcPct val="100000"/>
        </a:lnSpc>
        <a:spcBef>
          <a:spcPts val="800"/>
        </a:spcBef>
        <a:buFont typeface="GE Inspira Pitch" panose="020F0603030400020203" pitchFamily="34" charset="0"/>
        <a:buChar char="–"/>
        <a:defRPr sz="1800" kern="1200" spc="0">
          <a:solidFill>
            <a:schemeClr val="bg1"/>
          </a:solidFill>
          <a:latin typeface="+mn-lt"/>
          <a:ea typeface="+mn-ea"/>
          <a:cs typeface="+mn-cs"/>
        </a:defRPr>
      </a:lvl3pPr>
      <a:lvl4pPr marL="555625" indent="-166688" algn="l" defTabSz="914400" rtl="0" eaLnBrk="1" latinLnBrk="0" hangingPunct="1">
        <a:lnSpc>
          <a:spcPct val="100000"/>
        </a:lnSpc>
        <a:spcBef>
          <a:spcPts val="600"/>
        </a:spcBef>
        <a:buFont typeface="Arial" pitchFamily="34" charset="0"/>
        <a:buChar char="•"/>
        <a:defRPr sz="1600" kern="1200" spc="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Monogram_blue_sm.png"/>
          <p:cNvPicPr>
            <a:picLocks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292" y="4663796"/>
            <a:ext cx="342900" cy="342900"/>
          </a:xfrm>
          <a:prstGeom prst="rect">
            <a:avLst/>
          </a:prstGeom>
        </p:spPr>
      </p:pic>
      <p:sp>
        <p:nvSpPr>
          <p:cNvPr id="8" name="Title Placeholder 7"/>
          <p:cNvSpPr>
            <a:spLocks noGrp="1"/>
          </p:cNvSpPr>
          <p:nvPr>
            <p:ph type="title"/>
          </p:nvPr>
        </p:nvSpPr>
        <p:spPr>
          <a:xfrm>
            <a:off x="411480" y="274320"/>
            <a:ext cx="8311896" cy="82296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411480" y="1159002"/>
            <a:ext cx="8311896" cy="253746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 bullet </a:t>
            </a:r>
          </a:p>
          <a:p>
            <a:pPr lvl="2"/>
            <a:r>
              <a:rPr lang="en-US" dirty="0" smtClean="0"/>
              <a:t>Second level bullet</a:t>
            </a:r>
          </a:p>
          <a:p>
            <a:pPr lvl="3"/>
            <a:r>
              <a:rPr lang="en-US" dirty="0" smtClean="0"/>
              <a:t>Third level bullet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80561" y="4777361"/>
            <a:ext cx="347958" cy="10387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58F6A3A-F4C2-43CE-B594-272ECAE2D044}" type="slidenum">
              <a:rPr kumimoji="0" lang="en-US" sz="675" b="0" i="0" u="none" strike="noStrike" kern="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 Inspira Pitch" pitchFamily="34" charset="0"/>
                <a:ea typeface="+mn-ea"/>
                <a:cs typeface="+mn-cs"/>
              </a:rPr>
              <a:pPr algn="r"/>
              <a:t>‹#›</a:t>
            </a:fld>
            <a:endParaRPr kumimoji="0" lang="en-US" sz="675" b="0" i="0" u="none" strike="noStrike" kern="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E Inspira Pitch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11456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  <p:sldLayoutId id="2147483765" r:id="rId13"/>
    <p:sldLayoutId id="2147483766" r:id="rId14"/>
    <p:sldLayoutId id="2147483767" r:id="rId15"/>
    <p:sldLayoutId id="2147483768" r:id="rId16"/>
    <p:sldLayoutId id="2147483769" r:id="rId17"/>
    <p:sldLayoutId id="2147483770" r:id="rId18"/>
    <p:sldLayoutId id="2147483771" r:id="rId19"/>
  </p:sldLayoutIdLst>
  <p:hf sldNum="0" hdr="0" ftr="0" dt="0"/>
  <p:txStyles>
    <p:titleStyle>
      <a:lvl1pPr algn="l" defTabSz="342892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1"/>
          </a:solidFill>
          <a:latin typeface="GE Inspira Pitch"/>
          <a:ea typeface="+mj-ea"/>
          <a:cs typeface="GE Inspira Pitch"/>
        </a:defRPr>
      </a:lvl1pPr>
    </p:titleStyle>
    <p:bodyStyle>
      <a:lvl1pPr marL="0" indent="0" algn="l" defTabSz="342892" rtl="0" eaLnBrk="1" latinLnBrk="0" hangingPunct="1">
        <a:lnSpc>
          <a:spcPct val="100000"/>
        </a:lnSpc>
        <a:spcBef>
          <a:spcPts val="450"/>
        </a:spcBef>
        <a:buFont typeface="Arial"/>
        <a:buNone/>
        <a:defRPr sz="2025" kern="1200">
          <a:solidFill>
            <a:schemeClr val="tx1"/>
          </a:solidFill>
          <a:latin typeface="GE Inspira Pitch"/>
          <a:ea typeface="+mn-ea"/>
          <a:cs typeface="GE Inspira Pitch"/>
        </a:defRPr>
      </a:lvl1pPr>
      <a:lvl2pPr marL="137156" indent="-137156" algn="l" defTabSz="342892" rtl="0" eaLnBrk="1" latinLnBrk="0" hangingPunct="1">
        <a:lnSpc>
          <a:spcPct val="100000"/>
        </a:lnSpc>
        <a:spcBef>
          <a:spcPts val="450"/>
        </a:spcBef>
        <a:buFont typeface="Arial"/>
        <a:buChar char="•"/>
        <a:defRPr sz="2025" kern="1200" baseline="0">
          <a:solidFill>
            <a:schemeClr val="tx1"/>
          </a:solidFill>
          <a:latin typeface="GE Inspira Pitch"/>
          <a:ea typeface="+mn-ea"/>
          <a:cs typeface="GE Inspira Pitch"/>
        </a:defRPr>
      </a:lvl2pPr>
      <a:lvl3pPr marL="137156" indent="-137156" algn="l" defTabSz="342892" rtl="0" eaLnBrk="1" latinLnBrk="0" hangingPunct="1">
        <a:lnSpc>
          <a:spcPct val="100000"/>
        </a:lnSpc>
        <a:spcBef>
          <a:spcPts val="450"/>
        </a:spcBef>
        <a:buFont typeface="Lucida Grande"/>
        <a:buChar char="–"/>
        <a:defRPr sz="1575" kern="1200">
          <a:solidFill>
            <a:schemeClr val="tx1"/>
          </a:solidFill>
          <a:latin typeface="GE Inspira Pitch"/>
          <a:ea typeface="+mn-ea"/>
          <a:cs typeface="GE Inspira Pitch"/>
        </a:defRPr>
      </a:lvl3pPr>
      <a:lvl4pPr marL="342892" indent="-137156" algn="l" defTabSz="342892" rtl="0" eaLnBrk="1" latinLnBrk="0" hangingPunct="1">
        <a:lnSpc>
          <a:spcPct val="100000"/>
        </a:lnSpc>
        <a:spcBef>
          <a:spcPts val="450"/>
        </a:spcBef>
        <a:buFont typeface="Arial"/>
        <a:buChar char="•"/>
        <a:defRPr sz="1575" kern="1200">
          <a:solidFill>
            <a:schemeClr val="tx1"/>
          </a:solidFill>
          <a:latin typeface="GE Inspira Pitch"/>
          <a:ea typeface="+mn-ea"/>
          <a:cs typeface="GE Inspira Pitch"/>
        </a:defRPr>
      </a:lvl4pPr>
      <a:lvl5pPr marL="1543012" indent="-171446" algn="l" defTabSz="342892" rtl="0" eaLnBrk="1" latinLnBrk="0" hangingPunct="1">
        <a:spcBef>
          <a:spcPct val="20000"/>
        </a:spcBef>
        <a:buFont typeface="Arial"/>
        <a:buChar char="»"/>
        <a:defRPr sz="2325" kern="1200">
          <a:solidFill>
            <a:schemeClr val="tx1"/>
          </a:solidFill>
          <a:latin typeface="GE Inspira Pitch"/>
          <a:ea typeface="+mn-ea"/>
          <a:cs typeface="GE Inspira Pitch"/>
        </a:defRPr>
      </a:lvl5pPr>
      <a:lvl6pPr marL="1885903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425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425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425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425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425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425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425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425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4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7651" y="2199394"/>
            <a:ext cx="1779587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9522" y="545320"/>
            <a:ext cx="2395537" cy="145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ounded Rectangle 7"/>
          <p:cNvSpPr/>
          <p:nvPr/>
        </p:nvSpPr>
        <p:spPr>
          <a:xfrm>
            <a:off x="6369522" y="324667"/>
            <a:ext cx="2395537" cy="3421117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37012" y="545320"/>
            <a:ext cx="3564519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+mn-lt"/>
              </a:rPr>
              <a:t>Digital Strategy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411856" y="2900746"/>
            <a:ext cx="5026087" cy="2004482"/>
            <a:chOff x="-1524000" y="1905001"/>
            <a:chExt cx="7552720" cy="3012142"/>
          </a:xfrm>
        </p:grpSpPr>
        <p:sp>
          <p:nvSpPr>
            <p:cNvPr id="11" name="Oval 10"/>
            <p:cNvSpPr/>
            <p:nvPr/>
          </p:nvSpPr>
          <p:spPr bwMode="auto">
            <a:xfrm>
              <a:off x="1488142" y="1905001"/>
              <a:ext cx="3012142" cy="3012142"/>
            </a:xfrm>
            <a:prstGeom prst="ellipse">
              <a:avLst/>
            </a:prstGeom>
            <a:solidFill>
              <a:srgbClr val="FFFFFF">
                <a:alpha val="34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rgbClr val="575757"/>
                </a:solidFill>
              </a:endParaRPr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3016578" y="1905001"/>
              <a:ext cx="3012142" cy="3012142"/>
            </a:xfrm>
            <a:custGeom>
              <a:avLst/>
              <a:gdLst>
                <a:gd name="T0" fmla="*/ 58 w 981"/>
                <a:gd name="T1" fmla="*/ 720 h 980"/>
                <a:gd name="T2" fmla="*/ 124 w 981"/>
                <a:gd name="T3" fmla="*/ 165 h 980"/>
                <a:gd name="T4" fmla="*/ 667 w 981"/>
                <a:gd name="T5" fmla="*/ 33 h 980"/>
                <a:gd name="T6" fmla="*/ 981 w 981"/>
                <a:gd name="T7" fmla="*/ 489 h 980"/>
                <a:gd name="T8" fmla="*/ 667 w 981"/>
                <a:gd name="T9" fmla="*/ 947 h 980"/>
                <a:gd name="T10" fmla="*/ 180 w 981"/>
                <a:gd name="T11" fmla="*/ 141 h 980"/>
                <a:gd name="T12" fmla="*/ 55 w 981"/>
                <a:gd name="T13" fmla="*/ 659 h 980"/>
                <a:gd name="T14" fmla="*/ 490 w 981"/>
                <a:gd name="T15" fmla="*/ 956 h 980"/>
                <a:gd name="T16" fmla="*/ 926 w 981"/>
                <a:gd name="T17" fmla="*/ 659 h 980"/>
                <a:gd name="T18" fmla="*/ 801 w 981"/>
                <a:gd name="T19" fmla="*/ 141 h 980"/>
                <a:gd name="T20" fmla="*/ 904 w 981"/>
                <a:gd name="T21" fmla="*/ 629 h 980"/>
                <a:gd name="T22" fmla="*/ 910 w 981"/>
                <a:gd name="T23" fmla="*/ 472 h 980"/>
                <a:gd name="T24" fmla="*/ 836 w 981"/>
                <a:gd name="T25" fmla="*/ 481 h 980"/>
                <a:gd name="T26" fmla="*/ 857 w 981"/>
                <a:gd name="T27" fmla="*/ 679 h 980"/>
                <a:gd name="T28" fmla="*/ 533 w 981"/>
                <a:gd name="T29" fmla="*/ 924 h 980"/>
                <a:gd name="T30" fmla="*/ 354 w 981"/>
                <a:gd name="T31" fmla="*/ 901 h 980"/>
                <a:gd name="T32" fmla="*/ 542 w 981"/>
                <a:gd name="T33" fmla="*/ 891 h 980"/>
                <a:gd name="T34" fmla="*/ 481 w 981"/>
                <a:gd name="T35" fmla="*/ 848 h 980"/>
                <a:gd name="T36" fmla="*/ 219 w 981"/>
                <a:gd name="T37" fmla="*/ 819 h 980"/>
                <a:gd name="T38" fmla="*/ 55 w 981"/>
                <a:gd name="T39" fmla="*/ 459 h 980"/>
                <a:gd name="T40" fmla="*/ 79 w 981"/>
                <a:gd name="T41" fmla="*/ 353 h 980"/>
                <a:gd name="T42" fmla="*/ 91 w 981"/>
                <a:gd name="T43" fmla="*/ 541 h 980"/>
                <a:gd name="T44" fmla="*/ 132 w 981"/>
                <a:gd name="T45" fmla="*/ 481 h 980"/>
                <a:gd name="T46" fmla="*/ 162 w 981"/>
                <a:gd name="T47" fmla="*/ 219 h 980"/>
                <a:gd name="T48" fmla="*/ 521 w 981"/>
                <a:gd name="T49" fmla="*/ 55 h 980"/>
                <a:gd name="T50" fmla="*/ 627 w 981"/>
                <a:gd name="T51" fmla="*/ 80 h 980"/>
                <a:gd name="T52" fmla="*/ 439 w 981"/>
                <a:gd name="T53" fmla="*/ 89 h 980"/>
                <a:gd name="T54" fmla="*/ 501 w 981"/>
                <a:gd name="T55" fmla="*/ 132 h 980"/>
                <a:gd name="T56" fmla="*/ 762 w 981"/>
                <a:gd name="T57" fmla="*/ 161 h 980"/>
                <a:gd name="T58" fmla="*/ 926 w 981"/>
                <a:gd name="T59" fmla="*/ 523 h 980"/>
                <a:gd name="T60" fmla="*/ 614 w 981"/>
                <a:gd name="T61" fmla="*/ 535 h 980"/>
                <a:gd name="T62" fmla="*/ 646 w 981"/>
                <a:gd name="T63" fmla="*/ 647 h 980"/>
                <a:gd name="T64" fmla="*/ 637 w 981"/>
                <a:gd name="T65" fmla="*/ 595 h 980"/>
                <a:gd name="T66" fmla="*/ 717 w 981"/>
                <a:gd name="T67" fmla="*/ 601 h 980"/>
                <a:gd name="T68" fmla="*/ 575 w 981"/>
                <a:gd name="T69" fmla="*/ 677 h 980"/>
                <a:gd name="T70" fmla="*/ 603 w 981"/>
                <a:gd name="T71" fmla="*/ 473 h 980"/>
                <a:gd name="T72" fmla="*/ 702 w 981"/>
                <a:gd name="T73" fmla="*/ 451 h 980"/>
                <a:gd name="T74" fmla="*/ 629 w 981"/>
                <a:gd name="T75" fmla="*/ 425 h 980"/>
                <a:gd name="T76" fmla="*/ 702 w 981"/>
                <a:gd name="T77" fmla="*/ 257 h 980"/>
                <a:gd name="T78" fmla="*/ 561 w 981"/>
                <a:gd name="T79" fmla="*/ 332 h 980"/>
                <a:gd name="T80" fmla="*/ 454 w 981"/>
                <a:gd name="T81" fmla="*/ 439 h 980"/>
                <a:gd name="T82" fmla="*/ 489 w 981"/>
                <a:gd name="T83" fmla="*/ 340 h 980"/>
                <a:gd name="T84" fmla="*/ 402 w 981"/>
                <a:gd name="T85" fmla="*/ 429 h 980"/>
                <a:gd name="T86" fmla="*/ 433 w 981"/>
                <a:gd name="T87" fmla="*/ 349 h 980"/>
                <a:gd name="T88" fmla="*/ 417 w 981"/>
                <a:gd name="T89" fmla="*/ 225 h 980"/>
                <a:gd name="T90" fmla="*/ 283 w 981"/>
                <a:gd name="T91" fmla="*/ 377 h 980"/>
                <a:gd name="T92" fmla="*/ 278 w 981"/>
                <a:gd name="T93" fmla="*/ 297 h 980"/>
                <a:gd name="T94" fmla="*/ 250 w 981"/>
                <a:gd name="T95" fmla="*/ 395 h 980"/>
                <a:gd name="T96" fmla="*/ 399 w 981"/>
                <a:gd name="T97" fmla="*/ 467 h 980"/>
                <a:gd name="T98" fmla="*/ 220 w 981"/>
                <a:gd name="T99" fmla="*/ 667 h 980"/>
                <a:gd name="T100" fmla="*/ 370 w 981"/>
                <a:gd name="T101" fmla="*/ 720 h 980"/>
                <a:gd name="T102" fmla="*/ 503 w 981"/>
                <a:gd name="T103" fmla="*/ 471 h 980"/>
                <a:gd name="T104" fmla="*/ 550 w 981"/>
                <a:gd name="T105" fmla="*/ 465 h 980"/>
                <a:gd name="T106" fmla="*/ 519 w 981"/>
                <a:gd name="T107" fmla="*/ 687 h 980"/>
                <a:gd name="T108" fmla="*/ 742 w 981"/>
                <a:gd name="T109" fmla="*/ 687 h 980"/>
                <a:gd name="T110" fmla="*/ 673 w 981"/>
                <a:gd name="T111" fmla="*/ 513 h 980"/>
                <a:gd name="T112" fmla="*/ 353 w 981"/>
                <a:gd name="T113" fmla="*/ 556 h 980"/>
                <a:gd name="T114" fmla="*/ 321 w 981"/>
                <a:gd name="T115" fmla="*/ 699 h 980"/>
                <a:gd name="T116" fmla="*/ 415 w 981"/>
                <a:gd name="T117" fmla="*/ 261 h 980"/>
                <a:gd name="T118" fmla="*/ 345 w 981"/>
                <a:gd name="T119" fmla="*/ 383 h 980"/>
                <a:gd name="T120" fmla="*/ 665 w 981"/>
                <a:gd name="T121" fmla="*/ 279 h 9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81" h="980">
                  <a:moveTo>
                    <a:pt x="490" y="980"/>
                  </a:moveTo>
                  <a:lnTo>
                    <a:pt x="430" y="976"/>
                  </a:lnTo>
                  <a:lnTo>
                    <a:pt x="370" y="964"/>
                  </a:lnTo>
                  <a:lnTo>
                    <a:pt x="314" y="947"/>
                  </a:lnTo>
                  <a:lnTo>
                    <a:pt x="260" y="923"/>
                  </a:lnTo>
                  <a:lnTo>
                    <a:pt x="211" y="892"/>
                  </a:lnTo>
                  <a:lnTo>
                    <a:pt x="166" y="856"/>
                  </a:lnTo>
                  <a:lnTo>
                    <a:pt x="124" y="815"/>
                  </a:lnTo>
                  <a:lnTo>
                    <a:pt x="88" y="769"/>
                  </a:lnTo>
                  <a:lnTo>
                    <a:pt x="58" y="720"/>
                  </a:lnTo>
                  <a:lnTo>
                    <a:pt x="34" y="667"/>
                  </a:lnTo>
                  <a:lnTo>
                    <a:pt x="16" y="611"/>
                  </a:lnTo>
                  <a:lnTo>
                    <a:pt x="4" y="552"/>
                  </a:lnTo>
                  <a:lnTo>
                    <a:pt x="0" y="489"/>
                  </a:lnTo>
                  <a:lnTo>
                    <a:pt x="4" y="428"/>
                  </a:lnTo>
                  <a:lnTo>
                    <a:pt x="16" y="369"/>
                  </a:lnTo>
                  <a:lnTo>
                    <a:pt x="34" y="313"/>
                  </a:lnTo>
                  <a:lnTo>
                    <a:pt x="58" y="260"/>
                  </a:lnTo>
                  <a:lnTo>
                    <a:pt x="88" y="211"/>
                  </a:lnTo>
                  <a:lnTo>
                    <a:pt x="124" y="165"/>
                  </a:lnTo>
                  <a:lnTo>
                    <a:pt x="166" y="124"/>
                  </a:lnTo>
                  <a:lnTo>
                    <a:pt x="211" y="88"/>
                  </a:lnTo>
                  <a:lnTo>
                    <a:pt x="260" y="57"/>
                  </a:lnTo>
                  <a:lnTo>
                    <a:pt x="314" y="33"/>
                  </a:lnTo>
                  <a:lnTo>
                    <a:pt x="370" y="15"/>
                  </a:lnTo>
                  <a:lnTo>
                    <a:pt x="430" y="4"/>
                  </a:lnTo>
                  <a:lnTo>
                    <a:pt x="490" y="0"/>
                  </a:lnTo>
                  <a:lnTo>
                    <a:pt x="551" y="4"/>
                  </a:lnTo>
                  <a:lnTo>
                    <a:pt x="611" y="15"/>
                  </a:lnTo>
                  <a:lnTo>
                    <a:pt x="667" y="33"/>
                  </a:lnTo>
                  <a:lnTo>
                    <a:pt x="721" y="57"/>
                  </a:lnTo>
                  <a:lnTo>
                    <a:pt x="770" y="88"/>
                  </a:lnTo>
                  <a:lnTo>
                    <a:pt x="816" y="124"/>
                  </a:lnTo>
                  <a:lnTo>
                    <a:pt x="857" y="165"/>
                  </a:lnTo>
                  <a:lnTo>
                    <a:pt x="893" y="211"/>
                  </a:lnTo>
                  <a:lnTo>
                    <a:pt x="924" y="260"/>
                  </a:lnTo>
                  <a:lnTo>
                    <a:pt x="948" y="313"/>
                  </a:lnTo>
                  <a:lnTo>
                    <a:pt x="965" y="369"/>
                  </a:lnTo>
                  <a:lnTo>
                    <a:pt x="977" y="428"/>
                  </a:lnTo>
                  <a:lnTo>
                    <a:pt x="981" y="489"/>
                  </a:lnTo>
                  <a:lnTo>
                    <a:pt x="977" y="552"/>
                  </a:lnTo>
                  <a:lnTo>
                    <a:pt x="965" y="611"/>
                  </a:lnTo>
                  <a:lnTo>
                    <a:pt x="948" y="667"/>
                  </a:lnTo>
                  <a:lnTo>
                    <a:pt x="924" y="720"/>
                  </a:lnTo>
                  <a:lnTo>
                    <a:pt x="893" y="769"/>
                  </a:lnTo>
                  <a:lnTo>
                    <a:pt x="857" y="815"/>
                  </a:lnTo>
                  <a:lnTo>
                    <a:pt x="816" y="856"/>
                  </a:lnTo>
                  <a:lnTo>
                    <a:pt x="770" y="892"/>
                  </a:lnTo>
                  <a:lnTo>
                    <a:pt x="721" y="923"/>
                  </a:lnTo>
                  <a:lnTo>
                    <a:pt x="667" y="947"/>
                  </a:lnTo>
                  <a:lnTo>
                    <a:pt x="611" y="964"/>
                  </a:lnTo>
                  <a:lnTo>
                    <a:pt x="551" y="976"/>
                  </a:lnTo>
                  <a:lnTo>
                    <a:pt x="490" y="980"/>
                  </a:lnTo>
                  <a:close/>
                  <a:moveTo>
                    <a:pt x="490" y="23"/>
                  </a:moveTo>
                  <a:lnTo>
                    <a:pt x="433" y="27"/>
                  </a:lnTo>
                  <a:lnTo>
                    <a:pt x="375" y="37"/>
                  </a:lnTo>
                  <a:lnTo>
                    <a:pt x="322" y="55"/>
                  </a:lnTo>
                  <a:lnTo>
                    <a:pt x="271" y="77"/>
                  </a:lnTo>
                  <a:lnTo>
                    <a:pt x="224" y="107"/>
                  </a:lnTo>
                  <a:lnTo>
                    <a:pt x="180" y="141"/>
                  </a:lnTo>
                  <a:lnTo>
                    <a:pt x="142" y="180"/>
                  </a:lnTo>
                  <a:lnTo>
                    <a:pt x="107" y="223"/>
                  </a:lnTo>
                  <a:lnTo>
                    <a:pt x="79" y="271"/>
                  </a:lnTo>
                  <a:lnTo>
                    <a:pt x="55" y="321"/>
                  </a:lnTo>
                  <a:lnTo>
                    <a:pt x="38" y="375"/>
                  </a:lnTo>
                  <a:lnTo>
                    <a:pt x="27" y="431"/>
                  </a:lnTo>
                  <a:lnTo>
                    <a:pt x="24" y="489"/>
                  </a:lnTo>
                  <a:lnTo>
                    <a:pt x="27" y="548"/>
                  </a:lnTo>
                  <a:lnTo>
                    <a:pt x="38" y="605"/>
                  </a:lnTo>
                  <a:lnTo>
                    <a:pt x="55" y="659"/>
                  </a:lnTo>
                  <a:lnTo>
                    <a:pt x="79" y="709"/>
                  </a:lnTo>
                  <a:lnTo>
                    <a:pt x="107" y="756"/>
                  </a:lnTo>
                  <a:lnTo>
                    <a:pt x="142" y="800"/>
                  </a:lnTo>
                  <a:lnTo>
                    <a:pt x="180" y="839"/>
                  </a:lnTo>
                  <a:lnTo>
                    <a:pt x="224" y="873"/>
                  </a:lnTo>
                  <a:lnTo>
                    <a:pt x="271" y="901"/>
                  </a:lnTo>
                  <a:lnTo>
                    <a:pt x="322" y="925"/>
                  </a:lnTo>
                  <a:lnTo>
                    <a:pt x="375" y="943"/>
                  </a:lnTo>
                  <a:lnTo>
                    <a:pt x="433" y="953"/>
                  </a:lnTo>
                  <a:lnTo>
                    <a:pt x="490" y="956"/>
                  </a:lnTo>
                  <a:lnTo>
                    <a:pt x="549" y="953"/>
                  </a:lnTo>
                  <a:lnTo>
                    <a:pt x="606" y="943"/>
                  </a:lnTo>
                  <a:lnTo>
                    <a:pt x="659" y="925"/>
                  </a:lnTo>
                  <a:lnTo>
                    <a:pt x="710" y="901"/>
                  </a:lnTo>
                  <a:lnTo>
                    <a:pt x="757" y="873"/>
                  </a:lnTo>
                  <a:lnTo>
                    <a:pt x="801" y="839"/>
                  </a:lnTo>
                  <a:lnTo>
                    <a:pt x="840" y="800"/>
                  </a:lnTo>
                  <a:lnTo>
                    <a:pt x="874" y="756"/>
                  </a:lnTo>
                  <a:lnTo>
                    <a:pt x="902" y="709"/>
                  </a:lnTo>
                  <a:lnTo>
                    <a:pt x="926" y="659"/>
                  </a:lnTo>
                  <a:lnTo>
                    <a:pt x="944" y="605"/>
                  </a:lnTo>
                  <a:lnTo>
                    <a:pt x="954" y="548"/>
                  </a:lnTo>
                  <a:lnTo>
                    <a:pt x="957" y="489"/>
                  </a:lnTo>
                  <a:lnTo>
                    <a:pt x="954" y="432"/>
                  </a:lnTo>
                  <a:lnTo>
                    <a:pt x="944" y="376"/>
                  </a:lnTo>
                  <a:lnTo>
                    <a:pt x="926" y="321"/>
                  </a:lnTo>
                  <a:lnTo>
                    <a:pt x="902" y="271"/>
                  </a:lnTo>
                  <a:lnTo>
                    <a:pt x="874" y="224"/>
                  </a:lnTo>
                  <a:lnTo>
                    <a:pt x="840" y="180"/>
                  </a:lnTo>
                  <a:lnTo>
                    <a:pt x="801" y="141"/>
                  </a:lnTo>
                  <a:lnTo>
                    <a:pt x="757" y="107"/>
                  </a:lnTo>
                  <a:lnTo>
                    <a:pt x="710" y="79"/>
                  </a:lnTo>
                  <a:lnTo>
                    <a:pt x="659" y="55"/>
                  </a:lnTo>
                  <a:lnTo>
                    <a:pt x="606" y="37"/>
                  </a:lnTo>
                  <a:lnTo>
                    <a:pt x="549" y="27"/>
                  </a:lnTo>
                  <a:lnTo>
                    <a:pt x="490" y="23"/>
                  </a:lnTo>
                  <a:close/>
                  <a:moveTo>
                    <a:pt x="906" y="629"/>
                  </a:moveTo>
                  <a:lnTo>
                    <a:pt x="905" y="629"/>
                  </a:lnTo>
                  <a:lnTo>
                    <a:pt x="905" y="631"/>
                  </a:lnTo>
                  <a:lnTo>
                    <a:pt x="904" y="629"/>
                  </a:lnTo>
                  <a:lnTo>
                    <a:pt x="902" y="629"/>
                  </a:lnTo>
                  <a:lnTo>
                    <a:pt x="902" y="628"/>
                  </a:lnTo>
                  <a:lnTo>
                    <a:pt x="904" y="624"/>
                  </a:lnTo>
                  <a:lnTo>
                    <a:pt x="906" y="613"/>
                  </a:lnTo>
                  <a:lnTo>
                    <a:pt x="910" y="596"/>
                  </a:lnTo>
                  <a:lnTo>
                    <a:pt x="914" y="575"/>
                  </a:lnTo>
                  <a:lnTo>
                    <a:pt x="917" y="551"/>
                  </a:lnTo>
                  <a:lnTo>
                    <a:pt x="918" y="524"/>
                  </a:lnTo>
                  <a:lnTo>
                    <a:pt x="916" y="496"/>
                  </a:lnTo>
                  <a:lnTo>
                    <a:pt x="910" y="472"/>
                  </a:lnTo>
                  <a:lnTo>
                    <a:pt x="902" y="453"/>
                  </a:lnTo>
                  <a:lnTo>
                    <a:pt x="890" y="439"/>
                  </a:lnTo>
                  <a:lnTo>
                    <a:pt x="877" y="431"/>
                  </a:lnTo>
                  <a:lnTo>
                    <a:pt x="862" y="428"/>
                  </a:lnTo>
                  <a:lnTo>
                    <a:pt x="849" y="429"/>
                  </a:lnTo>
                  <a:lnTo>
                    <a:pt x="840" y="437"/>
                  </a:lnTo>
                  <a:lnTo>
                    <a:pt x="833" y="448"/>
                  </a:lnTo>
                  <a:lnTo>
                    <a:pt x="830" y="461"/>
                  </a:lnTo>
                  <a:lnTo>
                    <a:pt x="832" y="472"/>
                  </a:lnTo>
                  <a:lnTo>
                    <a:pt x="836" y="481"/>
                  </a:lnTo>
                  <a:lnTo>
                    <a:pt x="841" y="491"/>
                  </a:lnTo>
                  <a:lnTo>
                    <a:pt x="849" y="500"/>
                  </a:lnTo>
                  <a:lnTo>
                    <a:pt x="856" y="511"/>
                  </a:lnTo>
                  <a:lnTo>
                    <a:pt x="864" y="523"/>
                  </a:lnTo>
                  <a:lnTo>
                    <a:pt x="869" y="537"/>
                  </a:lnTo>
                  <a:lnTo>
                    <a:pt x="873" y="557"/>
                  </a:lnTo>
                  <a:lnTo>
                    <a:pt x="874" y="581"/>
                  </a:lnTo>
                  <a:lnTo>
                    <a:pt x="873" y="613"/>
                  </a:lnTo>
                  <a:lnTo>
                    <a:pt x="866" y="645"/>
                  </a:lnTo>
                  <a:lnTo>
                    <a:pt x="857" y="679"/>
                  </a:lnTo>
                  <a:lnTo>
                    <a:pt x="841" y="723"/>
                  </a:lnTo>
                  <a:lnTo>
                    <a:pt x="820" y="761"/>
                  </a:lnTo>
                  <a:lnTo>
                    <a:pt x="794" y="797"/>
                  </a:lnTo>
                  <a:lnTo>
                    <a:pt x="764" y="828"/>
                  </a:lnTo>
                  <a:lnTo>
                    <a:pt x="732" y="855"/>
                  </a:lnTo>
                  <a:lnTo>
                    <a:pt x="696" y="876"/>
                  </a:lnTo>
                  <a:lnTo>
                    <a:pt x="657" y="895"/>
                  </a:lnTo>
                  <a:lnTo>
                    <a:pt x="617" y="909"/>
                  </a:lnTo>
                  <a:lnTo>
                    <a:pt x="575" y="919"/>
                  </a:lnTo>
                  <a:lnTo>
                    <a:pt x="533" y="924"/>
                  </a:lnTo>
                  <a:lnTo>
                    <a:pt x="490" y="927"/>
                  </a:lnTo>
                  <a:lnTo>
                    <a:pt x="450" y="925"/>
                  </a:lnTo>
                  <a:lnTo>
                    <a:pt x="415" y="921"/>
                  </a:lnTo>
                  <a:lnTo>
                    <a:pt x="387" y="916"/>
                  </a:lnTo>
                  <a:lnTo>
                    <a:pt x="366" y="909"/>
                  </a:lnTo>
                  <a:lnTo>
                    <a:pt x="353" y="905"/>
                  </a:lnTo>
                  <a:lnTo>
                    <a:pt x="351" y="904"/>
                  </a:lnTo>
                  <a:lnTo>
                    <a:pt x="351" y="903"/>
                  </a:lnTo>
                  <a:lnTo>
                    <a:pt x="353" y="901"/>
                  </a:lnTo>
                  <a:lnTo>
                    <a:pt x="354" y="901"/>
                  </a:lnTo>
                  <a:lnTo>
                    <a:pt x="359" y="903"/>
                  </a:lnTo>
                  <a:lnTo>
                    <a:pt x="371" y="907"/>
                  </a:lnTo>
                  <a:lnTo>
                    <a:pt x="387" y="909"/>
                  </a:lnTo>
                  <a:lnTo>
                    <a:pt x="409" y="913"/>
                  </a:lnTo>
                  <a:lnTo>
                    <a:pt x="431" y="916"/>
                  </a:lnTo>
                  <a:lnTo>
                    <a:pt x="458" y="917"/>
                  </a:lnTo>
                  <a:lnTo>
                    <a:pt x="486" y="915"/>
                  </a:lnTo>
                  <a:lnTo>
                    <a:pt x="509" y="909"/>
                  </a:lnTo>
                  <a:lnTo>
                    <a:pt x="527" y="901"/>
                  </a:lnTo>
                  <a:lnTo>
                    <a:pt x="542" y="891"/>
                  </a:lnTo>
                  <a:lnTo>
                    <a:pt x="550" y="877"/>
                  </a:lnTo>
                  <a:lnTo>
                    <a:pt x="553" y="863"/>
                  </a:lnTo>
                  <a:lnTo>
                    <a:pt x="550" y="849"/>
                  </a:lnTo>
                  <a:lnTo>
                    <a:pt x="543" y="839"/>
                  </a:lnTo>
                  <a:lnTo>
                    <a:pt x="533" y="832"/>
                  </a:lnTo>
                  <a:lnTo>
                    <a:pt x="519" y="829"/>
                  </a:lnTo>
                  <a:lnTo>
                    <a:pt x="509" y="831"/>
                  </a:lnTo>
                  <a:lnTo>
                    <a:pt x="498" y="835"/>
                  </a:lnTo>
                  <a:lnTo>
                    <a:pt x="490" y="841"/>
                  </a:lnTo>
                  <a:lnTo>
                    <a:pt x="481" y="848"/>
                  </a:lnTo>
                  <a:lnTo>
                    <a:pt x="470" y="856"/>
                  </a:lnTo>
                  <a:lnTo>
                    <a:pt x="458" y="863"/>
                  </a:lnTo>
                  <a:lnTo>
                    <a:pt x="443" y="869"/>
                  </a:lnTo>
                  <a:lnTo>
                    <a:pt x="425" y="873"/>
                  </a:lnTo>
                  <a:lnTo>
                    <a:pt x="401" y="875"/>
                  </a:lnTo>
                  <a:lnTo>
                    <a:pt x="369" y="873"/>
                  </a:lnTo>
                  <a:lnTo>
                    <a:pt x="335" y="867"/>
                  </a:lnTo>
                  <a:lnTo>
                    <a:pt x="302" y="857"/>
                  </a:lnTo>
                  <a:lnTo>
                    <a:pt x="258" y="841"/>
                  </a:lnTo>
                  <a:lnTo>
                    <a:pt x="219" y="819"/>
                  </a:lnTo>
                  <a:lnTo>
                    <a:pt x="183" y="793"/>
                  </a:lnTo>
                  <a:lnTo>
                    <a:pt x="152" y="764"/>
                  </a:lnTo>
                  <a:lnTo>
                    <a:pt x="126" y="731"/>
                  </a:lnTo>
                  <a:lnTo>
                    <a:pt x="104" y="695"/>
                  </a:lnTo>
                  <a:lnTo>
                    <a:pt x="86" y="657"/>
                  </a:lnTo>
                  <a:lnTo>
                    <a:pt x="71" y="616"/>
                  </a:lnTo>
                  <a:lnTo>
                    <a:pt x="62" y="575"/>
                  </a:lnTo>
                  <a:lnTo>
                    <a:pt x="55" y="532"/>
                  </a:lnTo>
                  <a:lnTo>
                    <a:pt x="54" y="489"/>
                  </a:lnTo>
                  <a:lnTo>
                    <a:pt x="55" y="459"/>
                  </a:lnTo>
                  <a:lnTo>
                    <a:pt x="58" y="429"/>
                  </a:lnTo>
                  <a:lnTo>
                    <a:pt x="62" y="404"/>
                  </a:lnTo>
                  <a:lnTo>
                    <a:pt x="67" y="383"/>
                  </a:lnTo>
                  <a:lnTo>
                    <a:pt x="71" y="365"/>
                  </a:lnTo>
                  <a:lnTo>
                    <a:pt x="74" y="356"/>
                  </a:lnTo>
                  <a:lnTo>
                    <a:pt x="75" y="352"/>
                  </a:lnTo>
                  <a:lnTo>
                    <a:pt x="76" y="351"/>
                  </a:lnTo>
                  <a:lnTo>
                    <a:pt x="78" y="351"/>
                  </a:lnTo>
                  <a:lnTo>
                    <a:pt x="79" y="352"/>
                  </a:lnTo>
                  <a:lnTo>
                    <a:pt x="79" y="353"/>
                  </a:lnTo>
                  <a:lnTo>
                    <a:pt x="78" y="359"/>
                  </a:lnTo>
                  <a:lnTo>
                    <a:pt x="74" y="371"/>
                  </a:lnTo>
                  <a:lnTo>
                    <a:pt x="71" y="387"/>
                  </a:lnTo>
                  <a:lnTo>
                    <a:pt x="67" y="408"/>
                  </a:lnTo>
                  <a:lnTo>
                    <a:pt x="64" y="431"/>
                  </a:lnTo>
                  <a:lnTo>
                    <a:pt x="63" y="457"/>
                  </a:lnTo>
                  <a:lnTo>
                    <a:pt x="66" y="485"/>
                  </a:lnTo>
                  <a:lnTo>
                    <a:pt x="71" y="508"/>
                  </a:lnTo>
                  <a:lnTo>
                    <a:pt x="79" y="527"/>
                  </a:lnTo>
                  <a:lnTo>
                    <a:pt x="91" y="541"/>
                  </a:lnTo>
                  <a:lnTo>
                    <a:pt x="104" y="549"/>
                  </a:lnTo>
                  <a:lnTo>
                    <a:pt x="119" y="552"/>
                  </a:lnTo>
                  <a:lnTo>
                    <a:pt x="131" y="549"/>
                  </a:lnTo>
                  <a:lnTo>
                    <a:pt x="142" y="543"/>
                  </a:lnTo>
                  <a:lnTo>
                    <a:pt x="148" y="533"/>
                  </a:lnTo>
                  <a:lnTo>
                    <a:pt x="151" y="520"/>
                  </a:lnTo>
                  <a:lnTo>
                    <a:pt x="150" y="508"/>
                  </a:lnTo>
                  <a:lnTo>
                    <a:pt x="146" y="499"/>
                  </a:lnTo>
                  <a:lnTo>
                    <a:pt x="139" y="489"/>
                  </a:lnTo>
                  <a:lnTo>
                    <a:pt x="132" y="481"/>
                  </a:lnTo>
                  <a:lnTo>
                    <a:pt x="126" y="471"/>
                  </a:lnTo>
                  <a:lnTo>
                    <a:pt x="118" y="459"/>
                  </a:lnTo>
                  <a:lnTo>
                    <a:pt x="112" y="443"/>
                  </a:lnTo>
                  <a:lnTo>
                    <a:pt x="108" y="424"/>
                  </a:lnTo>
                  <a:lnTo>
                    <a:pt x="107" y="400"/>
                  </a:lnTo>
                  <a:lnTo>
                    <a:pt x="108" y="368"/>
                  </a:lnTo>
                  <a:lnTo>
                    <a:pt x="115" y="335"/>
                  </a:lnTo>
                  <a:lnTo>
                    <a:pt x="124" y="301"/>
                  </a:lnTo>
                  <a:lnTo>
                    <a:pt x="140" y="257"/>
                  </a:lnTo>
                  <a:lnTo>
                    <a:pt x="162" y="219"/>
                  </a:lnTo>
                  <a:lnTo>
                    <a:pt x="188" y="184"/>
                  </a:lnTo>
                  <a:lnTo>
                    <a:pt x="218" y="153"/>
                  </a:lnTo>
                  <a:lnTo>
                    <a:pt x="251" y="127"/>
                  </a:lnTo>
                  <a:lnTo>
                    <a:pt x="286" y="104"/>
                  </a:lnTo>
                  <a:lnTo>
                    <a:pt x="325" y="85"/>
                  </a:lnTo>
                  <a:lnTo>
                    <a:pt x="365" y="72"/>
                  </a:lnTo>
                  <a:lnTo>
                    <a:pt x="406" y="61"/>
                  </a:lnTo>
                  <a:lnTo>
                    <a:pt x="449" y="56"/>
                  </a:lnTo>
                  <a:lnTo>
                    <a:pt x="490" y="53"/>
                  </a:lnTo>
                  <a:lnTo>
                    <a:pt x="521" y="55"/>
                  </a:lnTo>
                  <a:lnTo>
                    <a:pt x="550" y="57"/>
                  </a:lnTo>
                  <a:lnTo>
                    <a:pt x="575" y="61"/>
                  </a:lnTo>
                  <a:lnTo>
                    <a:pt x="597" y="67"/>
                  </a:lnTo>
                  <a:lnTo>
                    <a:pt x="613" y="71"/>
                  </a:lnTo>
                  <a:lnTo>
                    <a:pt x="625" y="75"/>
                  </a:lnTo>
                  <a:lnTo>
                    <a:pt x="629" y="76"/>
                  </a:lnTo>
                  <a:lnTo>
                    <a:pt x="630" y="77"/>
                  </a:lnTo>
                  <a:lnTo>
                    <a:pt x="630" y="79"/>
                  </a:lnTo>
                  <a:lnTo>
                    <a:pt x="629" y="80"/>
                  </a:lnTo>
                  <a:lnTo>
                    <a:pt x="627" y="80"/>
                  </a:lnTo>
                  <a:lnTo>
                    <a:pt x="623" y="79"/>
                  </a:lnTo>
                  <a:lnTo>
                    <a:pt x="614" y="76"/>
                  </a:lnTo>
                  <a:lnTo>
                    <a:pt x="598" y="71"/>
                  </a:lnTo>
                  <a:lnTo>
                    <a:pt x="578" y="67"/>
                  </a:lnTo>
                  <a:lnTo>
                    <a:pt x="553" y="64"/>
                  </a:lnTo>
                  <a:lnTo>
                    <a:pt x="523" y="63"/>
                  </a:lnTo>
                  <a:lnTo>
                    <a:pt x="495" y="64"/>
                  </a:lnTo>
                  <a:lnTo>
                    <a:pt x="473" y="71"/>
                  </a:lnTo>
                  <a:lnTo>
                    <a:pt x="454" y="79"/>
                  </a:lnTo>
                  <a:lnTo>
                    <a:pt x="439" y="89"/>
                  </a:lnTo>
                  <a:lnTo>
                    <a:pt x="431" y="103"/>
                  </a:lnTo>
                  <a:lnTo>
                    <a:pt x="429" y="119"/>
                  </a:lnTo>
                  <a:lnTo>
                    <a:pt x="431" y="131"/>
                  </a:lnTo>
                  <a:lnTo>
                    <a:pt x="438" y="141"/>
                  </a:lnTo>
                  <a:lnTo>
                    <a:pt x="449" y="148"/>
                  </a:lnTo>
                  <a:lnTo>
                    <a:pt x="462" y="151"/>
                  </a:lnTo>
                  <a:lnTo>
                    <a:pt x="473" y="149"/>
                  </a:lnTo>
                  <a:lnTo>
                    <a:pt x="483" y="145"/>
                  </a:lnTo>
                  <a:lnTo>
                    <a:pt x="491" y="139"/>
                  </a:lnTo>
                  <a:lnTo>
                    <a:pt x="501" y="132"/>
                  </a:lnTo>
                  <a:lnTo>
                    <a:pt x="510" y="124"/>
                  </a:lnTo>
                  <a:lnTo>
                    <a:pt x="523" y="117"/>
                  </a:lnTo>
                  <a:lnTo>
                    <a:pt x="538" y="112"/>
                  </a:lnTo>
                  <a:lnTo>
                    <a:pt x="557" y="108"/>
                  </a:lnTo>
                  <a:lnTo>
                    <a:pt x="581" y="105"/>
                  </a:lnTo>
                  <a:lnTo>
                    <a:pt x="613" y="108"/>
                  </a:lnTo>
                  <a:lnTo>
                    <a:pt x="646" y="115"/>
                  </a:lnTo>
                  <a:lnTo>
                    <a:pt x="680" y="124"/>
                  </a:lnTo>
                  <a:lnTo>
                    <a:pt x="724" y="140"/>
                  </a:lnTo>
                  <a:lnTo>
                    <a:pt x="762" y="161"/>
                  </a:lnTo>
                  <a:lnTo>
                    <a:pt x="798" y="188"/>
                  </a:lnTo>
                  <a:lnTo>
                    <a:pt x="829" y="217"/>
                  </a:lnTo>
                  <a:lnTo>
                    <a:pt x="854" y="251"/>
                  </a:lnTo>
                  <a:lnTo>
                    <a:pt x="877" y="287"/>
                  </a:lnTo>
                  <a:lnTo>
                    <a:pt x="896" y="324"/>
                  </a:lnTo>
                  <a:lnTo>
                    <a:pt x="909" y="364"/>
                  </a:lnTo>
                  <a:lnTo>
                    <a:pt x="920" y="405"/>
                  </a:lnTo>
                  <a:lnTo>
                    <a:pt x="925" y="448"/>
                  </a:lnTo>
                  <a:lnTo>
                    <a:pt x="928" y="489"/>
                  </a:lnTo>
                  <a:lnTo>
                    <a:pt x="926" y="523"/>
                  </a:lnTo>
                  <a:lnTo>
                    <a:pt x="924" y="552"/>
                  </a:lnTo>
                  <a:lnTo>
                    <a:pt x="920" y="577"/>
                  </a:lnTo>
                  <a:lnTo>
                    <a:pt x="914" y="599"/>
                  </a:lnTo>
                  <a:lnTo>
                    <a:pt x="910" y="616"/>
                  </a:lnTo>
                  <a:lnTo>
                    <a:pt x="908" y="625"/>
                  </a:lnTo>
                  <a:lnTo>
                    <a:pt x="906" y="629"/>
                  </a:lnTo>
                  <a:close/>
                  <a:moveTo>
                    <a:pt x="673" y="513"/>
                  </a:moveTo>
                  <a:lnTo>
                    <a:pt x="650" y="516"/>
                  </a:lnTo>
                  <a:lnTo>
                    <a:pt x="631" y="523"/>
                  </a:lnTo>
                  <a:lnTo>
                    <a:pt x="614" y="535"/>
                  </a:lnTo>
                  <a:lnTo>
                    <a:pt x="602" y="551"/>
                  </a:lnTo>
                  <a:lnTo>
                    <a:pt x="594" y="568"/>
                  </a:lnTo>
                  <a:lnTo>
                    <a:pt x="591" y="588"/>
                  </a:lnTo>
                  <a:lnTo>
                    <a:pt x="593" y="607"/>
                  </a:lnTo>
                  <a:lnTo>
                    <a:pt x="599" y="624"/>
                  </a:lnTo>
                  <a:lnTo>
                    <a:pt x="610" y="637"/>
                  </a:lnTo>
                  <a:lnTo>
                    <a:pt x="623" y="645"/>
                  </a:lnTo>
                  <a:lnTo>
                    <a:pt x="638" y="648"/>
                  </a:lnTo>
                  <a:lnTo>
                    <a:pt x="642" y="648"/>
                  </a:lnTo>
                  <a:lnTo>
                    <a:pt x="646" y="647"/>
                  </a:lnTo>
                  <a:lnTo>
                    <a:pt x="650" y="645"/>
                  </a:lnTo>
                  <a:lnTo>
                    <a:pt x="653" y="643"/>
                  </a:lnTo>
                  <a:lnTo>
                    <a:pt x="655" y="640"/>
                  </a:lnTo>
                  <a:lnTo>
                    <a:pt x="657" y="636"/>
                  </a:lnTo>
                  <a:lnTo>
                    <a:pt x="658" y="631"/>
                  </a:lnTo>
                  <a:lnTo>
                    <a:pt x="655" y="623"/>
                  </a:lnTo>
                  <a:lnTo>
                    <a:pt x="651" y="616"/>
                  </a:lnTo>
                  <a:lnTo>
                    <a:pt x="646" y="609"/>
                  </a:lnTo>
                  <a:lnTo>
                    <a:pt x="641" y="603"/>
                  </a:lnTo>
                  <a:lnTo>
                    <a:pt x="637" y="595"/>
                  </a:lnTo>
                  <a:lnTo>
                    <a:pt x="635" y="583"/>
                  </a:lnTo>
                  <a:lnTo>
                    <a:pt x="639" y="571"/>
                  </a:lnTo>
                  <a:lnTo>
                    <a:pt x="647" y="561"/>
                  </a:lnTo>
                  <a:lnTo>
                    <a:pt x="658" y="556"/>
                  </a:lnTo>
                  <a:lnTo>
                    <a:pt x="670" y="553"/>
                  </a:lnTo>
                  <a:lnTo>
                    <a:pt x="685" y="556"/>
                  </a:lnTo>
                  <a:lnTo>
                    <a:pt x="697" y="563"/>
                  </a:lnTo>
                  <a:lnTo>
                    <a:pt x="706" y="573"/>
                  </a:lnTo>
                  <a:lnTo>
                    <a:pt x="713" y="587"/>
                  </a:lnTo>
                  <a:lnTo>
                    <a:pt x="717" y="601"/>
                  </a:lnTo>
                  <a:lnTo>
                    <a:pt x="718" y="617"/>
                  </a:lnTo>
                  <a:lnTo>
                    <a:pt x="714" y="641"/>
                  </a:lnTo>
                  <a:lnTo>
                    <a:pt x="705" y="661"/>
                  </a:lnTo>
                  <a:lnTo>
                    <a:pt x="693" y="679"/>
                  </a:lnTo>
                  <a:lnTo>
                    <a:pt x="676" y="692"/>
                  </a:lnTo>
                  <a:lnTo>
                    <a:pt x="657" y="700"/>
                  </a:lnTo>
                  <a:lnTo>
                    <a:pt x="635" y="703"/>
                  </a:lnTo>
                  <a:lnTo>
                    <a:pt x="613" y="700"/>
                  </a:lnTo>
                  <a:lnTo>
                    <a:pt x="593" y="691"/>
                  </a:lnTo>
                  <a:lnTo>
                    <a:pt x="575" y="677"/>
                  </a:lnTo>
                  <a:lnTo>
                    <a:pt x="561" y="659"/>
                  </a:lnTo>
                  <a:lnTo>
                    <a:pt x="551" y="637"/>
                  </a:lnTo>
                  <a:lnTo>
                    <a:pt x="545" y="615"/>
                  </a:lnTo>
                  <a:lnTo>
                    <a:pt x="542" y="591"/>
                  </a:lnTo>
                  <a:lnTo>
                    <a:pt x="545" y="560"/>
                  </a:lnTo>
                  <a:lnTo>
                    <a:pt x="551" y="535"/>
                  </a:lnTo>
                  <a:lnTo>
                    <a:pt x="562" y="513"/>
                  </a:lnTo>
                  <a:lnTo>
                    <a:pt x="574" y="496"/>
                  </a:lnTo>
                  <a:lnTo>
                    <a:pt x="589" y="483"/>
                  </a:lnTo>
                  <a:lnTo>
                    <a:pt x="603" y="473"/>
                  </a:lnTo>
                  <a:lnTo>
                    <a:pt x="617" y="465"/>
                  </a:lnTo>
                  <a:lnTo>
                    <a:pt x="629" y="461"/>
                  </a:lnTo>
                  <a:lnTo>
                    <a:pt x="631" y="461"/>
                  </a:lnTo>
                  <a:lnTo>
                    <a:pt x="639" y="463"/>
                  </a:lnTo>
                  <a:lnTo>
                    <a:pt x="649" y="464"/>
                  </a:lnTo>
                  <a:lnTo>
                    <a:pt x="662" y="464"/>
                  </a:lnTo>
                  <a:lnTo>
                    <a:pt x="674" y="464"/>
                  </a:lnTo>
                  <a:lnTo>
                    <a:pt x="686" y="461"/>
                  </a:lnTo>
                  <a:lnTo>
                    <a:pt x="697" y="457"/>
                  </a:lnTo>
                  <a:lnTo>
                    <a:pt x="702" y="451"/>
                  </a:lnTo>
                  <a:lnTo>
                    <a:pt x="705" y="441"/>
                  </a:lnTo>
                  <a:lnTo>
                    <a:pt x="702" y="433"/>
                  </a:lnTo>
                  <a:lnTo>
                    <a:pt x="696" y="427"/>
                  </a:lnTo>
                  <a:lnTo>
                    <a:pt x="686" y="423"/>
                  </a:lnTo>
                  <a:lnTo>
                    <a:pt x="676" y="420"/>
                  </a:lnTo>
                  <a:lnTo>
                    <a:pt x="665" y="420"/>
                  </a:lnTo>
                  <a:lnTo>
                    <a:pt x="651" y="420"/>
                  </a:lnTo>
                  <a:lnTo>
                    <a:pt x="641" y="423"/>
                  </a:lnTo>
                  <a:lnTo>
                    <a:pt x="631" y="424"/>
                  </a:lnTo>
                  <a:lnTo>
                    <a:pt x="629" y="425"/>
                  </a:lnTo>
                  <a:lnTo>
                    <a:pt x="621" y="419"/>
                  </a:lnTo>
                  <a:lnTo>
                    <a:pt x="614" y="411"/>
                  </a:lnTo>
                  <a:lnTo>
                    <a:pt x="609" y="400"/>
                  </a:lnTo>
                  <a:lnTo>
                    <a:pt x="635" y="379"/>
                  </a:lnTo>
                  <a:lnTo>
                    <a:pt x="658" y="359"/>
                  </a:lnTo>
                  <a:lnTo>
                    <a:pt x="677" y="337"/>
                  </a:lnTo>
                  <a:lnTo>
                    <a:pt x="692" y="316"/>
                  </a:lnTo>
                  <a:lnTo>
                    <a:pt x="701" y="295"/>
                  </a:lnTo>
                  <a:lnTo>
                    <a:pt x="704" y="272"/>
                  </a:lnTo>
                  <a:lnTo>
                    <a:pt x="702" y="257"/>
                  </a:lnTo>
                  <a:lnTo>
                    <a:pt x="696" y="244"/>
                  </a:lnTo>
                  <a:lnTo>
                    <a:pt x="686" y="235"/>
                  </a:lnTo>
                  <a:lnTo>
                    <a:pt x="673" y="228"/>
                  </a:lnTo>
                  <a:lnTo>
                    <a:pt x="657" y="225"/>
                  </a:lnTo>
                  <a:lnTo>
                    <a:pt x="633" y="229"/>
                  </a:lnTo>
                  <a:lnTo>
                    <a:pt x="613" y="241"/>
                  </a:lnTo>
                  <a:lnTo>
                    <a:pt x="594" y="259"/>
                  </a:lnTo>
                  <a:lnTo>
                    <a:pt x="579" y="280"/>
                  </a:lnTo>
                  <a:lnTo>
                    <a:pt x="569" y="305"/>
                  </a:lnTo>
                  <a:lnTo>
                    <a:pt x="561" y="332"/>
                  </a:lnTo>
                  <a:lnTo>
                    <a:pt x="558" y="360"/>
                  </a:lnTo>
                  <a:lnTo>
                    <a:pt x="559" y="376"/>
                  </a:lnTo>
                  <a:lnTo>
                    <a:pt x="561" y="391"/>
                  </a:lnTo>
                  <a:lnTo>
                    <a:pt x="541" y="405"/>
                  </a:lnTo>
                  <a:lnTo>
                    <a:pt x="521" y="419"/>
                  </a:lnTo>
                  <a:lnTo>
                    <a:pt x="501" y="432"/>
                  </a:lnTo>
                  <a:lnTo>
                    <a:pt x="478" y="445"/>
                  </a:lnTo>
                  <a:lnTo>
                    <a:pt x="453" y="461"/>
                  </a:lnTo>
                  <a:lnTo>
                    <a:pt x="453" y="452"/>
                  </a:lnTo>
                  <a:lnTo>
                    <a:pt x="454" y="439"/>
                  </a:lnTo>
                  <a:lnTo>
                    <a:pt x="458" y="420"/>
                  </a:lnTo>
                  <a:lnTo>
                    <a:pt x="467" y="408"/>
                  </a:lnTo>
                  <a:lnTo>
                    <a:pt x="478" y="396"/>
                  </a:lnTo>
                  <a:lnTo>
                    <a:pt x="487" y="381"/>
                  </a:lnTo>
                  <a:lnTo>
                    <a:pt x="494" y="368"/>
                  </a:lnTo>
                  <a:lnTo>
                    <a:pt x="497" y="356"/>
                  </a:lnTo>
                  <a:lnTo>
                    <a:pt x="495" y="351"/>
                  </a:lnTo>
                  <a:lnTo>
                    <a:pt x="494" y="347"/>
                  </a:lnTo>
                  <a:lnTo>
                    <a:pt x="491" y="343"/>
                  </a:lnTo>
                  <a:lnTo>
                    <a:pt x="489" y="340"/>
                  </a:lnTo>
                  <a:lnTo>
                    <a:pt x="485" y="339"/>
                  </a:lnTo>
                  <a:lnTo>
                    <a:pt x="479" y="337"/>
                  </a:lnTo>
                  <a:lnTo>
                    <a:pt x="467" y="341"/>
                  </a:lnTo>
                  <a:lnTo>
                    <a:pt x="455" y="349"/>
                  </a:lnTo>
                  <a:lnTo>
                    <a:pt x="445" y="361"/>
                  </a:lnTo>
                  <a:lnTo>
                    <a:pt x="437" y="376"/>
                  </a:lnTo>
                  <a:lnTo>
                    <a:pt x="431" y="392"/>
                  </a:lnTo>
                  <a:lnTo>
                    <a:pt x="427" y="407"/>
                  </a:lnTo>
                  <a:lnTo>
                    <a:pt x="415" y="419"/>
                  </a:lnTo>
                  <a:lnTo>
                    <a:pt x="402" y="429"/>
                  </a:lnTo>
                  <a:lnTo>
                    <a:pt x="386" y="437"/>
                  </a:lnTo>
                  <a:lnTo>
                    <a:pt x="370" y="441"/>
                  </a:lnTo>
                  <a:lnTo>
                    <a:pt x="359" y="439"/>
                  </a:lnTo>
                  <a:lnTo>
                    <a:pt x="353" y="433"/>
                  </a:lnTo>
                  <a:lnTo>
                    <a:pt x="349" y="427"/>
                  </a:lnTo>
                  <a:lnTo>
                    <a:pt x="347" y="420"/>
                  </a:lnTo>
                  <a:lnTo>
                    <a:pt x="370" y="409"/>
                  </a:lnTo>
                  <a:lnTo>
                    <a:pt x="393" y="393"/>
                  </a:lnTo>
                  <a:lnTo>
                    <a:pt x="414" y="373"/>
                  </a:lnTo>
                  <a:lnTo>
                    <a:pt x="433" y="349"/>
                  </a:lnTo>
                  <a:lnTo>
                    <a:pt x="449" y="324"/>
                  </a:lnTo>
                  <a:lnTo>
                    <a:pt x="458" y="296"/>
                  </a:lnTo>
                  <a:lnTo>
                    <a:pt x="462" y="269"/>
                  </a:lnTo>
                  <a:lnTo>
                    <a:pt x="462" y="263"/>
                  </a:lnTo>
                  <a:lnTo>
                    <a:pt x="461" y="255"/>
                  </a:lnTo>
                  <a:lnTo>
                    <a:pt x="457" y="245"/>
                  </a:lnTo>
                  <a:lnTo>
                    <a:pt x="451" y="239"/>
                  </a:lnTo>
                  <a:lnTo>
                    <a:pt x="443" y="232"/>
                  </a:lnTo>
                  <a:lnTo>
                    <a:pt x="431" y="227"/>
                  </a:lnTo>
                  <a:lnTo>
                    <a:pt x="417" y="225"/>
                  </a:lnTo>
                  <a:lnTo>
                    <a:pt x="394" y="229"/>
                  </a:lnTo>
                  <a:lnTo>
                    <a:pt x="373" y="240"/>
                  </a:lnTo>
                  <a:lnTo>
                    <a:pt x="354" y="257"/>
                  </a:lnTo>
                  <a:lnTo>
                    <a:pt x="337" y="280"/>
                  </a:lnTo>
                  <a:lnTo>
                    <a:pt x="323" y="304"/>
                  </a:lnTo>
                  <a:lnTo>
                    <a:pt x="313" y="332"/>
                  </a:lnTo>
                  <a:lnTo>
                    <a:pt x="306" y="360"/>
                  </a:lnTo>
                  <a:lnTo>
                    <a:pt x="303" y="387"/>
                  </a:lnTo>
                  <a:lnTo>
                    <a:pt x="292" y="384"/>
                  </a:lnTo>
                  <a:lnTo>
                    <a:pt x="283" y="377"/>
                  </a:lnTo>
                  <a:lnTo>
                    <a:pt x="278" y="368"/>
                  </a:lnTo>
                  <a:lnTo>
                    <a:pt x="275" y="357"/>
                  </a:lnTo>
                  <a:lnTo>
                    <a:pt x="274" y="347"/>
                  </a:lnTo>
                  <a:lnTo>
                    <a:pt x="275" y="333"/>
                  </a:lnTo>
                  <a:lnTo>
                    <a:pt x="276" y="321"/>
                  </a:lnTo>
                  <a:lnTo>
                    <a:pt x="279" y="312"/>
                  </a:lnTo>
                  <a:lnTo>
                    <a:pt x="280" y="305"/>
                  </a:lnTo>
                  <a:lnTo>
                    <a:pt x="280" y="303"/>
                  </a:lnTo>
                  <a:lnTo>
                    <a:pt x="279" y="300"/>
                  </a:lnTo>
                  <a:lnTo>
                    <a:pt x="278" y="297"/>
                  </a:lnTo>
                  <a:lnTo>
                    <a:pt x="275" y="295"/>
                  </a:lnTo>
                  <a:lnTo>
                    <a:pt x="272" y="293"/>
                  </a:lnTo>
                  <a:lnTo>
                    <a:pt x="270" y="293"/>
                  </a:lnTo>
                  <a:lnTo>
                    <a:pt x="258" y="296"/>
                  </a:lnTo>
                  <a:lnTo>
                    <a:pt x="248" y="305"/>
                  </a:lnTo>
                  <a:lnTo>
                    <a:pt x="242" y="317"/>
                  </a:lnTo>
                  <a:lnTo>
                    <a:pt x="238" y="333"/>
                  </a:lnTo>
                  <a:lnTo>
                    <a:pt x="236" y="352"/>
                  </a:lnTo>
                  <a:lnTo>
                    <a:pt x="240" y="376"/>
                  </a:lnTo>
                  <a:lnTo>
                    <a:pt x="250" y="395"/>
                  </a:lnTo>
                  <a:lnTo>
                    <a:pt x="264" y="411"/>
                  </a:lnTo>
                  <a:lnTo>
                    <a:pt x="283" y="420"/>
                  </a:lnTo>
                  <a:lnTo>
                    <a:pt x="305" y="425"/>
                  </a:lnTo>
                  <a:lnTo>
                    <a:pt x="310" y="440"/>
                  </a:lnTo>
                  <a:lnTo>
                    <a:pt x="319" y="453"/>
                  </a:lnTo>
                  <a:lnTo>
                    <a:pt x="331" y="464"/>
                  </a:lnTo>
                  <a:lnTo>
                    <a:pt x="346" y="472"/>
                  </a:lnTo>
                  <a:lnTo>
                    <a:pt x="362" y="475"/>
                  </a:lnTo>
                  <a:lnTo>
                    <a:pt x="381" y="473"/>
                  </a:lnTo>
                  <a:lnTo>
                    <a:pt x="399" y="467"/>
                  </a:lnTo>
                  <a:lnTo>
                    <a:pt x="417" y="456"/>
                  </a:lnTo>
                  <a:lnTo>
                    <a:pt x="411" y="481"/>
                  </a:lnTo>
                  <a:lnTo>
                    <a:pt x="370" y="504"/>
                  </a:lnTo>
                  <a:lnTo>
                    <a:pt x="333" y="524"/>
                  </a:lnTo>
                  <a:lnTo>
                    <a:pt x="300" y="545"/>
                  </a:lnTo>
                  <a:lnTo>
                    <a:pt x="270" y="569"/>
                  </a:lnTo>
                  <a:lnTo>
                    <a:pt x="248" y="593"/>
                  </a:lnTo>
                  <a:lnTo>
                    <a:pt x="234" y="617"/>
                  </a:lnTo>
                  <a:lnTo>
                    <a:pt x="223" y="643"/>
                  </a:lnTo>
                  <a:lnTo>
                    <a:pt x="220" y="667"/>
                  </a:lnTo>
                  <a:lnTo>
                    <a:pt x="222" y="683"/>
                  </a:lnTo>
                  <a:lnTo>
                    <a:pt x="227" y="700"/>
                  </a:lnTo>
                  <a:lnTo>
                    <a:pt x="235" y="715"/>
                  </a:lnTo>
                  <a:lnTo>
                    <a:pt x="246" y="727"/>
                  </a:lnTo>
                  <a:lnTo>
                    <a:pt x="260" y="736"/>
                  </a:lnTo>
                  <a:lnTo>
                    <a:pt x="278" y="743"/>
                  </a:lnTo>
                  <a:lnTo>
                    <a:pt x="299" y="745"/>
                  </a:lnTo>
                  <a:lnTo>
                    <a:pt x="325" y="741"/>
                  </a:lnTo>
                  <a:lnTo>
                    <a:pt x="349" y="733"/>
                  </a:lnTo>
                  <a:lnTo>
                    <a:pt x="370" y="720"/>
                  </a:lnTo>
                  <a:lnTo>
                    <a:pt x="390" y="701"/>
                  </a:lnTo>
                  <a:lnTo>
                    <a:pt x="407" y="679"/>
                  </a:lnTo>
                  <a:lnTo>
                    <a:pt x="421" y="653"/>
                  </a:lnTo>
                  <a:lnTo>
                    <a:pt x="433" y="625"/>
                  </a:lnTo>
                  <a:lnTo>
                    <a:pt x="439" y="599"/>
                  </a:lnTo>
                  <a:lnTo>
                    <a:pt x="445" y="568"/>
                  </a:lnTo>
                  <a:lnTo>
                    <a:pt x="447" y="535"/>
                  </a:lnTo>
                  <a:lnTo>
                    <a:pt x="450" y="503"/>
                  </a:lnTo>
                  <a:lnTo>
                    <a:pt x="479" y="485"/>
                  </a:lnTo>
                  <a:lnTo>
                    <a:pt x="503" y="471"/>
                  </a:lnTo>
                  <a:lnTo>
                    <a:pt x="523" y="459"/>
                  </a:lnTo>
                  <a:lnTo>
                    <a:pt x="542" y="447"/>
                  </a:lnTo>
                  <a:lnTo>
                    <a:pt x="558" y="435"/>
                  </a:lnTo>
                  <a:lnTo>
                    <a:pt x="575" y="424"/>
                  </a:lnTo>
                  <a:lnTo>
                    <a:pt x="579" y="429"/>
                  </a:lnTo>
                  <a:lnTo>
                    <a:pt x="583" y="435"/>
                  </a:lnTo>
                  <a:lnTo>
                    <a:pt x="589" y="440"/>
                  </a:lnTo>
                  <a:lnTo>
                    <a:pt x="578" y="445"/>
                  </a:lnTo>
                  <a:lnTo>
                    <a:pt x="565" y="453"/>
                  </a:lnTo>
                  <a:lnTo>
                    <a:pt x="550" y="465"/>
                  </a:lnTo>
                  <a:lnTo>
                    <a:pt x="537" y="479"/>
                  </a:lnTo>
                  <a:lnTo>
                    <a:pt x="523" y="495"/>
                  </a:lnTo>
                  <a:lnTo>
                    <a:pt x="510" y="515"/>
                  </a:lnTo>
                  <a:lnTo>
                    <a:pt x="501" y="537"/>
                  </a:lnTo>
                  <a:lnTo>
                    <a:pt x="494" y="564"/>
                  </a:lnTo>
                  <a:lnTo>
                    <a:pt x="491" y="596"/>
                  </a:lnTo>
                  <a:lnTo>
                    <a:pt x="494" y="619"/>
                  </a:lnTo>
                  <a:lnTo>
                    <a:pt x="499" y="643"/>
                  </a:lnTo>
                  <a:lnTo>
                    <a:pt x="507" y="665"/>
                  </a:lnTo>
                  <a:lnTo>
                    <a:pt x="519" y="687"/>
                  </a:lnTo>
                  <a:lnTo>
                    <a:pt x="535" y="705"/>
                  </a:lnTo>
                  <a:lnTo>
                    <a:pt x="555" y="721"/>
                  </a:lnTo>
                  <a:lnTo>
                    <a:pt x="578" y="735"/>
                  </a:lnTo>
                  <a:lnTo>
                    <a:pt x="603" y="741"/>
                  </a:lnTo>
                  <a:lnTo>
                    <a:pt x="633" y="745"/>
                  </a:lnTo>
                  <a:lnTo>
                    <a:pt x="661" y="741"/>
                  </a:lnTo>
                  <a:lnTo>
                    <a:pt x="686" y="733"/>
                  </a:lnTo>
                  <a:lnTo>
                    <a:pt x="709" y="721"/>
                  </a:lnTo>
                  <a:lnTo>
                    <a:pt x="728" y="705"/>
                  </a:lnTo>
                  <a:lnTo>
                    <a:pt x="742" y="687"/>
                  </a:lnTo>
                  <a:lnTo>
                    <a:pt x="754" y="665"/>
                  </a:lnTo>
                  <a:lnTo>
                    <a:pt x="761" y="643"/>
                  </a:lnTo>
                  <a:lnTo>
                    <a:pt x="764" y="620"/>
                  </a:lnTo>
                  <a:lnTo>
                    <a:pt x="762" y="596"/>
                  </a:lnTo>
                  <a:lnTo>
                    <a:pt x="756" y="575"/>
                  </a:lnTo>
                  <a:lnTo>
                    <a:pt x="746" y="555"/>
                  </a:lnTo>
                  <a:lnTo>
                    <a:pt x="733" y="537"/>
                  </a:lnTo>
                  <a:lnTo>
                    <a:pt x="717" y="524"/>
                  </a:lnTo>
                  <a:lnTo>
                    <a:pt x="697" y="516"/>
                  </a:lnTo>
                  <a:lnTo>
                    <a:pt x="673" y="513"/>
                  </a:lnTo>
                  <a:close/>
                  <a:moveTo>
                    <a:pt x="299" y="703"/>
                  </a:moveTo>
                  <a:lnTo>
                    <a:pt x="286" y="701"/>
                  </a:lnTo>
                  <a:lnTo>
                    <a:pt x="275" y="695"/>
                  </a:lnTo>
                  <a:lnTo>
                    <a:pt x="267" y="684"/>
                  </a:lnTo>
                  <a:lnTo>
                    <a:pt x="266" y="669"/>
                  </a:lnTo>
                  <a:lnTo>
                    <a:pt x="270" y="644"/>
                  </a:lnTo>
                  <a:lnTo>
                    <a:pt x="283" y="620"/>
                  </a:lnTo>
                  <a:lnTo>
                    <a:pt x="302" y="597"/>
                  </a:lnTo>
                  <a:lnTo>
                    <a:pt x="326" y="576"/>
                  </a:lnTo>
                  <a:lnTo>
                    <a:pt x="353" y="556"/>
                  </a:lnTo>
                  <a:lnTo>
                    <a:pt x="381" y="540"/>
                  </a:lnTo>
                  <a:lnTo>
                    <a:pt x="407" y="525"/>
                  </a:lnTo>
                  <a:lnTo>
                    <a:pt x="403" y="552"/>
                  </a:lnTo>
                  <a:lnTo>
                    <a:pt x="398" y="580"/>
                  </a:lnTo>
                  <a:lnTo>
                    <a:pt x="390" y="607"/>
                  </a:lnTo>
                  <a:lnTo>
                    <a:pt x="381" y="632"/>
                  </a:lnTo>
                  <a:lnTo>
                    <a:pt x="370" y="655"/>
                  </a:lnTo>
                  <a:lnTo>
                    <a:pt x="355" y="673"/>
                  </a:lnTo>
                  <a:lnTo>
                    <a:pt x="339" y="688"/>
                  </a:lnTo>
                  <a:lnTo>
                    <a:pt x="321" y="699"/>
                  </a:lnTo>
                  <a:lnTo>
                    <a:pt x="299" y="703"/>
                  </a:lnTo>
                  <a:close/>
                  <a:moveTo>
                    <a:pt x="345" y="383"/>
                  </a:moveTo>
                  <a:lnTo>
                    <a:pt x="346" y="364"/>
                  </a:lnTo>
                  <a:lnTo>
                    <a:pt x="351" y="344"/>
                  </a:lnTo>
                  <a:lnTo>
                    <a:pt x="359" y="323"/>
                  </a:lnTo>
                  <a:lnTo>
                    <a:pt x="370" y="303"/>
                  </a:lnTo>
                  <a:lnTo>
                    <a:pt x="381" y="284"/>
                  </a:lnTo>
                  <a:lnTo>
                    <a:pt x="393" y="271"/>
                  </a:lnTo>
                  <a:lnTo>
                    <a:pt x="405" y="263"/>
                  </a:lnTo>
                  <a:lnTo>
                    <a:pt x="415" y="261"/>
                  </a:lnTo>
                  <a:lnTo>
                    <a:pt x="422" y="267"/>
                  </a:lnTo>
                  <a:lnTo>
                    <a:pt x="425" y="276"/>
                  </a:lnTo>
                  <a:lnTo>
                    <a:pt x="422" y="288"/>
                  </a:lnTo>
                  <a:lnTo>
                    <a:pt x="417" y="301"/>
                  </a:lnTo>
                  <a:lnTo>
                    <a:pt x="409" y="317"/>
                  </a:lnTo>
                  <a:lnTo>
                    <a:pt x="398" y="332"/>
                  </a:lnTo>
                  <a:lnTo>
                    <a:pt x="385" y="348"/>
                  </a:lnTo>
                  <a:lnTo>
                    <a:pt x="371" y="361"/>
                  </a:lnTo>
                  <a:lnTo>
                    <a:pt x="358" y="373"/>
                  </a:lnTo>
                  <a:lnTo>
                    <a:pt x="345" y="383"/>
                  </a:lnTo>
                  <a:close/>
                  <a:moveTo>
                    <a:pt x="601" y="363"/>
                  </a:moveTo>
                  <a:lnTo>
                    <a:pt x="602" y="339"/>
                  </a:lnTo>
                  <a:lnTo>
                    <a:pt x="609" y="316"/>
                  </a:lnTo>
                  <a:lnTo>
                    <a:pt x="617" y="296"/>
                  </a:lnTo>
                  <a:lnTo>
                    <a:pt x="627" y="280"/>
                  </a:lnTo>
                  <a:lnTo>
                    <a:pt x="638" y="268"/>
                  </a:lnTo>
                  <a:lnTo>
                    <a:pt x="649" y="263"/>
                  </a:lnTo>
                  <a:lnTo>
                    <a:pt x="659" y="263"/>
                  </a:lnTo>
                  <a:lnTo>
                    <a:pt x="665" y="269"/>
                  </a:lnTo>
                  <a:lnTo>
                    <a:pt x="665" y="279"/>
                  </a:lnTo>
                  <a:lnTo>
                    <a:pt x="661" y="291"/>
                  </a:lnTo>
                  <a:lnTo>
                    <a:pt x="654" y="304"/>
                  </a:lnTo>
                  <a:lnTo>
                    <a:pt x="643" y="319"/>
                  </a:lnTo>
                  <a:lnTo>
                    <a:pt x="630" y="333"/>
                  </a:lnTo>
                  <a:lnTo>
                    <a:pt x="615" y="348"/>
                  </a:lnTo>
                  <a:lnTo>
                    <a:pt x="601" y="3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1E4191"/>
                </a:solidFill>
              </a:endParaRPr>
            </a:p>
          </p:txBody>
        </p:sp>
        <p:sp>
          <p:nvSpPr>
            <p:cNvPr id="13" name="Oval 12"/>
            <p:cNvSpPr/>
            <p:nvPr/>
          </p:nvSpPr>
          <p:spPr bwMode="auto">
            <a:xfrm>
              <a:off x="4438" y="1905001"/>
              <a:ext cx="3012142" cy="3012142"/>
            </a:xfrm>
            <a:prstGeom prst="ellipse">
              <a:avLst/>
            </a:prstGeom>
            <a:solidFill>
              <a:srgbClr val="FFFFFF">
                <a:alpha val="34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rgbClr val="575757"/>
                </a:solidFill>
              </a:endParaRPr>
            </a:p>
          </p:txBody>
        </p:sp>
        <p:sp>
          <p:nvSpPr>
            <p:cNvPr id="14" name="Oval 13"/>
            <p:cNvSpPr/>
            <p:nvPr/>
          </p:nvSpPr>
          <p:spPr bwMode="auto">
            <a:xfrm>
              <a:off x="-1524000" y="1905001"/>
              <a:ext cx="3012142" cy="3012142"/>
            </a:xfrm>
            <a:prstGeom prst="ellipse">
              <a:avLst/>
            </a:prstGeom>
            <a:solidFill>
              <a:srgbClr val="FFFFFF">
                <a:alpha val="34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rgbClr val="575757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55993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34755" y="1256436"/>
            <a:ext cx="3564233" cy="34262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01" tIns="45652" rIns="91301" bIns="45652" rtlCol="0" anchor="ctr"/>
          <a:lstStyle/>
          <a:p>
            <a:pPr algn="ctr" defTabSz="456506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33405" y="1282673"/>
            <a:ext cx="1543073" cy="461528"/>
          </a:xfrm>
          <a:prstGeom prst="rect">
            <a:avLst/>
          </a:prstGeom>
          <a:noFill/>
        </p:spPr>
        <p:txBody>
          <a:bodyPr wrap="square" lIns="91301" tIns="45652" rIns="91301" bIns="45652" rtlCol="0">
            <a:spAutoFit/>
          </a:bodyPr>
          <a:lstStyle/>
          <a:p>
            <a:pPr defTabSz="456506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FFFF"/>
                </a:solidFill>
                <a:latin typeface="GE Inspira"/>
              </a:rPr>
              <a:t>Context</a:t>
            </a:r>
          </a:p>
        </p:txBody>
      </p:sp>
      <p:sp>
        <p:nvSpPr>
          <p:cNvPr id="27" name="Title 9"/>
          <p:cNvSpPr>
            <a:spLocks noGrp="1"/>
          </p:cNvSpPr>
          <p:nvPr>
            <p:ph type="title"/>
          </p:nvPr>
        </p:nvSpPr>
        <p:spPr>
          <a:xfrm>
            <a:off x="379094" y="413821"/>
            <a:ext cx="8594564" cy="765752"/>
          </a:xfrm>
        </p:spPr>
        <p:txBody>
          <a:bodyPr/>
          <a:lstStyle/>
          <a:p>
            <a:r>
              <a:rPr lang="en-US" sz="3600" dirty="0"/>
              <a:t>Digital Development</a:t>
            </a:r>
          </a:p>
        </p:txBody>
      </p:sp>
      <p:sp>
        <p:nvSpPr>
          <p:cNvPr id="2" name="Rectangle 1"/>
          <p:cNvSpPr/>
          <p:nvPr/>
        </p:nvSpPr>
        <p:spPr>
          <a:xfrm>
            <a:off x="149272" y="1829776"/>
            <a:ext cx="4135219" cy="365760"/>
          </a:xfrm>
          <a:prstGeom prst="rect">
            <a:avLst/>
          </a:prstGeom>
          <a:solidFill>
            <a:schemeClr val="bg2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01" tIns="45652" rIns="91301" bIns="45652" rtlCol="0" anchor="ctr"/>
          <a:lstStyle/>
          <a:p>
            <a:pPr algn="ctr" defTabSz="456506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49269" y="2284028"/>
            <a:ext cx="4135219" cy="365760"/>
          </a:xfrm>
          <a:prstGeom prst="rect">
            <a:avLst/>
          </a:prstGeom>
          <a:solidFill>
            <a:schemeClr val="bg2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01" tIns="45652" rIns="91301" bIns="45652" rtlCol="0" anchor="ctr"/>
          <a:lstStyle/>
          <a:p>
            <a:pPr algn="ctr" defTabSz="456506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49269" y="2748841"/>
            <a:ext cx="4135219" cy="821659"/>
          </a:xfrm>
          <a:prstGeom prst="rect">
            <a:avLst/>
          </a:prstGeom>
          <a:solidFill>
            <a:schemeClr val="bg2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01" tIns="45652" rIns="91301" bIns="45652" rtlCol="0" anchor="ctr"/>
          <a:lstStyle/>
          <a:p>
            <a:pPr algn="ctr" defTabSz="456506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49269" y="3681880"/>
            <a:ext cx="4135219" cy="914400"/>
          </a:xfrm>
          <a:prstGeom prst="rect">
            <a:avLst/>
          </a:prstGeom>
          <a:solidFill>
            <a:schemeClr val="bg2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01" tIns="45652" rIns="91301" bIns="45652" rtlCol="0" anchor="ctr"/>
          <a:lstStyle/>
          <a:p>
            <a:pPr algn="ctr" defTabSz="456506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74470" y="3681892"/>
            <a:ext cx="3524512" cy="584638"/>
          </a:xfrm>
          <a:prstGeom prst="rect">
            <a:avLst/>
          </a:prstGeom>
        </p:spPr>
        <p:txBody>
          <a:bodyPr wrap="square" lIns="91301" tIns="45652" rIns="91301" bIns="45652">
            <a:spAutoFit/>
          </a:bodyPr>
          <a:lstStyle/>
          <a:p>
            <a:pPr defTabSz="456506" fontAlgn="auto">
              <a:spcBef>
                <a:spcPts val="0"/>
              </a:spcBef>
              <a:spcAft>
                <a:spcPts val="600"/>
              </a:spcAft>
              <a:buSzPct val="75000"/>
              <a:defRPr/>
            </a:pPr>
            <a:r>
              <a:rPr lang="en-US" sz="1600" kern="0" dirty="0">
                <a:solidFill>
                  <a:srgbClr val="575757">
                    <a:lumMod val="50000"/>
                  </a:srgbClr>
                </a:solidFill>
                <a:latin typeface="GE Inspira"/>
                <a:ea typeface="ＭＳ Ｐゴシック" pitchFamily="1" charset="-128"/>
                <a:cs typeface="Myriad Pro Bold "/>
                <a:sym typeface="Myriad Pro Bold"/>
              </a:rPr>
              <a:t>Multiple digital leaders and programs across P&amp;Ls and functions</a:t>
            </a:r>
          </a:p>
        </p:txBody>
      </p:sp>
      <p:sp>
        <p:nvSpPr>
          <p:cNvPr id="6" name="Rectangle 5"/>
          <p:cNvSpPr/>
          <p:nvPr/>
        </p:nvSpPr>
        <p:spPr>
          <a:xfrm>
            <a:off x="472381" y="1852393"/>
            <a:ext cx="2723542" cy="338417"/>
          </a:xfrm>
          <a:prstGeom prst="rect">
            <a:avLst/>
          </a:prstGeom>
        </p:spPr>
        <p:txBody>
          <a:bodyPr wrap="none" lIns="91301" tIns="45652" rIns="91301" bIns="45652">
            <a:spAutoFit/>
          </a:bodyPr>
          <a:lstStyle/>
          <a:p>
            <a:pPr defTabSz="456506" fontAlgn="auto">
              <a:spcBef>
                <a:spcPts val="0"/>
              </a:spcBef>
              <a:spcAft>
                <a:spcPts val="600"/>
              </a:spcAft>
              <a:buSzPct val="75000"/>
              <a:defRPr/>
            </a:pPr>
            <a:r>
              <a:rPr lang="en-US" sz="1600" kern="0" dirty="0">
                <a:solidFill>
                  <a:srgbClr val="575757">
                    <a:lumMod val="50000"/>
                  </a:srgbClr>
                </a:solidFill>
                <a:latin typeface="GE Inspira"/>
                <a:ea typeface="ＭＳ Ｐゴシック" pitchFamily="1" charset="-128"/>
                <a:cs typeface="Myriad Pro Bold "/>
                <a:sym typeface="Myriad Pro Bold"/>
              </a:rPr>
              <a:t>Fragmented digital programs</a:t>
            </a:r>
          </a:p>
        </p:txBody>
      </p:sp>
      <p:sp>
        <p:nvSpPr>
          <p:cNvPr id="7" name="Rectangle 6"/>
          <p:cNvSpPr/>
          <p:nvPr/>
        </p:nvSpPr>
        <p:spPr>
          <a:xfrm>
            <a:off x="474484" y="2284346"/>
            <a:ext cx="3057988" cy="338417"/>
          </a:xfrm>
          <a:prstGeom prst="rect">
            <a:avLst/>
          </a:prstGeom>
        </p:spPr>
        <p:txBody>
          <a:bodyPr wrap="none" lIns="91301" tIns="45652" rIns="91301" bIns="45652">
            <a:spAutoFit/>
          </a:bodyPr>
          <a:lstStyle/>
          <a:p>
            <a:pPr defTabSz="456506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kern="0" dirty="0">
                <a:solidFill>
                  <a:srgbClr val="575757">
                    <a:lumMod val="50000"/>
                  </a:srgbClr>
                </a:solidFill>
                <a:latin typeface="GE Inspira"/>
                <a:ea typeface="ＭＳ Ｐゴシック" pitchFamily="1" charset="-128"/>
                <a:cs typeface="Myriad Pro Bold "/>
                <a:sym typeface="Myriad Pro Bold"/>
              </a:rPr>
              <a:t>Digital projects have equal status</a:t>
            </a:r>
            <a:endParaRPr lang="en-US" sz="1600" dirty="0">
              <a:solidFill>
                <a:srgbClr val="575757">
                  <a:lumMod val="50000"/>
                </a:srgbClr>
              </a:solidFill>
              <a:latin typeface="GE Inspira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63273" y="2870573"/>
            <a:ext cx="3821215" cy="584638"/>
          </a:xfrm>
          <a:prstGeom prst="rect">
            <a:avLst/>
          </a:prstGeom>
        </p:spPr>
        <p:txBody>
          <a:bodyPr wrap="square" lIns="91301" tIns="45652" rIns="91301" bIns="45652">
            <a:spAutoFit/>
          </a:bodyPr>
          <a:lstStyle/>
          <a:p>
            <a:pPr defTabSz="456506" fontAlgn="auto">
              <a:spcBef>
                <a:spcPts val="0"/>
              </a:spcBef>
              <a:spcAft>
                <a:spcPts val="600"/>
              </a:spcAft>
              <a:buSzPct val="75000"/>
              <a:defRPr/>
            </a:pPr>
            <a:r>
              <a:rPr lang="en-US" sz="1600" kern="0" dirty="0">
                <a:solidFill>
                  <a:srgbClr val="575757">
                    <a:lumMod val="50000"/>
                  </a:srgbClr>
                </a:solidFill>
                <a:latin typeface="GE Inspira"/>
                <a:ea typeface="ＭＳ Ｐゴシック" pitchFamily="1" charset="-128"/>
                <a:cs typeface="Myriad Pro Bold "/>
                <a:sym typeface="Myriad Pro Bold"/>
              </a:rPr>
              <a:t>Digital an enabler for core P&amp;Ls and incremental improvement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894575" y="1256436"/>
            <a:ext cx="3564233" cy="34262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01" tIns="45652" rIns="91301" bIns="45652" rtlCol="0" anchor="ctr"/>
          <a:lstStyle/>
          <a:p>
            <a:pPr algn="ctr" defTabSz="456506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993221" y="1282673"/>
            <a:ext cx="3123608" cy="461528"/>
          </a:xfrm>
          <a:prstGeom prst="rect">
            <a:avLst/>
          </a:prstGeom>
          <a:noFill/>
        </p:spPr>
        <p:txBody>
          <a:bodyPr wrap="square" lIns="91301" tIns="45652" rIns="91301" bIns="45652" rtlCol="0">
            <a:spAutoFit/>
          </a:bodyPr>
          <a:lstStyle/>
          <a:p>
            <a:pPr defTabSz="456506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FFFF"/>
                </a:solidFill>
                <a:latin typeface="GE Inspira"/>
              </a:rPr>
              <a:t>Q2 Deliverables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609089" y="1829776"/>
            <a:ext cx="4135219" cy="365760"/>
          </a:xfrm>
          <a:prstGeom prst="rect">
            <a:avLst/>
          </a:prstGeom>
          <a:solidFill>
            <a:schemeClr val="bg2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01" tIns="45652" rIns="91301" bIns="45652" rtlCol="0" anchor="ctr"/>
          <a:lstStyle/>
          <a:p>
            <a:pPr algn="ctr" defTabSz="456506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609083" y="2284028"/>
            <a:ext cx="4135219" cy="365760"/>
          </a:xfrm>
          <a:prstGeom prst="rect">
            <a:avLst/>
          </a:prstGeom>
          <a:solidFill>
            <a:schemeClr val="bg2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01" tIns="45652" rIns="91301" bIns="45652" rtlCol="0" anchor="ctr"/>
          <a:lstStyle/>
          <a:p>
            <a:pPr algn="ctr" defTabSz="456506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600964" y="2747539"/>
            <a:ext cx="4135219" cy="822960"/>
          </a:xfrm>
          <a:prstGeom prst="rect">
            <a:avLst/>
          </a:prstGeom>
          <a:solidFill>
            <a:schemeClr val="bg2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01" tIns="45652" rIns="91301" bIns="45652" rtlCol="0" anchor="ctr"/>
          <a:lstStyle/>
          <a:p>
            <a:pPr algn="ctr" defTabSz="456506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600963" y="3681880"/>
            <a:ext cx="4135219" cy="914400"/>
          </a:xfrm>
          <a:prstGeom prst="rect">
            <a:avLst/>
          </a:prstGeom>
          <a:solidFill>
            <a:schemeClr val="bg2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01" tIns="45652" rIns="91301" bIns="45652" rtlCol="0" anchor="ctr"/>
          <a:lstStyle/>
          <a:p>
            <a:pPr algn="ctr" defTabSz="456506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4934289" y="3704213"/>
            <a:ext cx="3524512" cy="830859"/>
          </a:xfrm>
          <a:prstGeom prst="rect">
            <a:avLst/>
          </a:prstGeom>
        </p:spPr>
        <p:txBody>
          <a:bodyPr wrap="square" lIns="91301" tIns="45652" rIns="91301" bIns="45652">
            <a:spAutoFit/>
          </a:bodyPr>
          <a:lstStyle/>
          <a:p>
            <a:pPr defTabSz="456506" fontAlgn="auto">
              <a:spcBef>
                <a:spcPts val="0"/>
              </a:spcBef>
              <a:spcAft>
                <a:spcPts val="600"/>
              </a:spcAft>
              <a:buSzPct val="75000"/>
              <a:defRPr/>
            </a:pPr>
            <a:r>
              <a:rPr lang="en-US" sz="1600" kern="0" dirty="0">
                <a:solidFill>
                  <a:srgbClr val="575757">
                    <a:lumMod val="50000"/>
                  </a:srgbClr>
                </a:solidFill>
                <a:latin typeface="GE Inspira"/>
                <a:ea typeface="ＭＳ Ｐゴシック" pitchFamily="1" charset="-128"/>
                <a:cs typeface="Myriad Pro Bold "/>
                <a:sym typeface="Myriad Pro Bold"/>
              </a:rPr>
              <a:t>ONE process for digital development, across ALL Water, in ALL regions, encompassing ALL verticals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4932189" y="1852387"/>
            <a:ext cx="3803978" cy="338417"/>
          </a:xfrm>
          <a:prstGeom prst="rect">
            <a:avLst/>
          </a:prstGeom>
        </p:spPr>
        <p:txBody>
          <a:bodyPr wrap="square" lIns="91301" tIns="45652" rIns="91301" bIns="45652">
            <a:spAutoFit/>
          </a:bodyPr>
          <a:lstStyle/>
          <a:p>
            <a:pPr defTabSz="456506" fontAlgn="auto">
              <a:spcBef>
                <a:spcPts val="0"/>
              </a:spcBef>
              <a:spcAft>
                <a:spcPts val="600"/>
              </a:spcAft>
              <a:buSzPct val="75000"/>
              <a:defRPr/>
            </a:pPr>
            <a:r>
              <a:rPr lang="en-US" sz="1600" kern="0" dirty="0">
                <a:solidFill>
                  <a:srgbClr val="575757">
                    <a:lumMod val="50000"/>
                  </a:srgbClr>
                </a:solidFill>
                <a:latin typeface="GE Inspira"/>
                <a:ea typeface="ＭＳ Ｐゴシック" pitchFamily="1" charset="-128"/>
                <a:cs typeface="Myriad Pro Bold "/>
                <a:sym typeface="Myriad Pro Bold"/>
              </a:rPr>
              <a:t>Cohesive projects w/ measurable value</a:t>
            </a:r>
          </a:p>
        </p:txBody>
      </p:sp>
      <p:sp>
        <p:nvSpPr>
          <p:cNvPr id="36" name="Rectangle 35"/>
          <p:cNvSpPr/>
          <p:nvPr/>
        </p:nvSpPr>
        <p:spPr>
          <a:xfrm>
            <a:off x="4912111" y="2284346"/>
            <a:ext cx="2954374" cy="338417"/>
          </a:xfrm>
          <a:prstGeom prst="rect">
            <a:avLst/>
          </a:prstGeom>
        </p:spPr>
        <p:txBody>
          <a:bodyPr wrap="none" lIns="91301" tIns="45652" rIns="91301" bIns="45652">
            <a:spAutoFit/>
          </a:bodyPr>
          <a:lstStyle/>
          <a:p>
            <a:pPr defTabSz="456506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kern="0" dirty="0">
                <a:solidFill>
                  <a:srgbClr val="575757">
                    <a:lumMod val="50000"/>
                  </a:srgbClr>
                </a:solidFill>
                <a:latin typeface="GE Inspira"/>
                <a:ea typeface="ＭＳ Ｐゴシック" pitchFamily="1" charset="-128"/>
                <a:cs typeface="Myriad Pro Bold "/>
                <a:sym typeface="Myriad Pro Bold"/>
              </a:rPr>
              <a:t>Priority based on business value</a:t>
            </a:r>
          </a:p>
        </p:txBody>
      </p:sp>
      <p:sp>
        <p:nvSpPr>
          <p:cNvPr id="37" name="Rectangle 36"/>
          <p:cNvSpPr/>
          <p:nvPr/>
        </p:nvSpPr>
        <p:spPr>
          <a:xfrm>
            <a:off x="4930278" y="2747550"/>
            <a:ext cx="3458927" cy="830859"/>
          </a:xfrm>
          <a:prstGeom prst="rect">
            <a:avLst/>
          </a:prstGeom>
        </p:spPr>
        <p:txBody>
          <a:bodyPr wrap="square" lIns="91301" tIns="45652" rIns="91301" bIns="45652">
            <a:spAutoFit/>
          </a:bodyPr>
          <a:lstStyle/>
          <a:p>
            <a:pPr defTabSz="456506" fontAlgn="auto">
              <a:spcBef>
                <a:spcPts val="0"/>
              </a:spcBef>
              <a:spcAft>
                <a:spcPts val="600"/>
              </a:spcAft>
              <a:buSzPct val="75000"/>
              <a:defRPr/>
            </a:pPr>
            <a:r>
              <a:rPr lang="en-US" sz="1600" kern="0" dirty="0">
                <a:solidFill>
                  <a:srgbClr val="575757">
                    <a:lumMod val="50000"/>
                  </a:srgbClr>
                </a:solidFill>
                <a:latin typeface="GE Inspira"/>
                <a:ea typeface="ＭＳ Ｐゴシック" pitchFamily="1" charset="-128"/>
                <a:cs typeface="Myriad Pro Bold "/>
                <a:sym typeface="Myriad Pro Bold"/>
              </a:rPr>
              <a:t>Digital Solutions separate unit to develop digital thread and drive new business models</a:t>
            </a:r>
          </a:p>
        </p:txBody>
      </p:sp>
      <p:sp>
        <p:nvSpPr>
          <p:cNvPr id="9" name="Right Arrow 8"/>
          <p:cNvSpPr/>
          <p:nvPr/>
        </p:nvSpPr>
        <p:spPr>
          <a:xfrm>
            <a:off x="3810017" y="1787132"/>
            <a:ext cx="1030817" cy="456111"/>
          </a:xfrm>
          <a:prstGeom prst="rightArrow">
            <a:avLst>
              <a:gd name="adj1" fmla="val 62904"/>
              <a:gd name="adj2" fmla="val 50000"/>
            </a:avLst>
          </a:prstGeom>
          <a:gradFill>
            <a:gsLst>
              <a:gs pos="80000">
                <a:schemeClr val="bg1">
                  <a:alpha val="0"/>
                </a:schemeClr>
              </a:gs>
              <a:gs pos="50000">
                <a:schemeClr val="bg1"/>
              </a:gs>
              <a:gs pos="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01" tIns="45652" rIns="91301" bIns="45652" rtlCol="0" anchor="ctr"/>
          <a:lstStyle/>
          <a:p>
            <a:pPr algn="ctr" defTabSz="456506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40" name="Right Arrow 39"/>
          <p:cNvSpPr/>
          <p:nvPr/>
        </p:nvSpPr>
        <p:spPr>
          <a:xfrm>
            <a:off x="3806701" y="2243723"/>
            <a:ext cx="1030817" cy="456111"/>
          </a:xfrm>
          <a:prstGeom prst="rightArrow">
            <a:avLst>
              <a:gd name="adj1" fmla="val 62904"/>
              <a:gd name="adj2" fmla="val 50000"/>
            </a:avLst>
          </a:prstGeom>
          <a:gradFill>
            <a:gsLst>
              <a:gs pos="80000">
                <a:schemeClr val="bg1">
                  <a:alpha val="0"/>
                </a:schemeClr>
              </a:gs>
              <a:gs pos="50000">
                <a:schemeClr val="bg1"/>
              </a:gs>
              <a:gs pos="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01" tIns="45652" rIns="91301" bIns="45652" rtlCol="0" anchor="ctr"/>
          <a:lstStyle/>
          <a:p>
            <a:pPr algn="ctr" defTabSz="456506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41" name="Right Arrow 40"/>
          <p:cNvSpPr/>
          <p:nvPr/>
        </p:nvSpPr>
        <p:spPr>
          <a:xfrm>
            <a:off x="3797586" y="2928034"/>
            <a:ext cx="1030817" cy="456111"/>
          </a:xfrm>
          <a:prstGeom prst="rightArrow">
            <a:avLst>
              <a:gd name="adj1" fmla="val 62904"/>
              <a:gd name="adj2" fmla="val 50000"/>
            </a:avLst>
          </a:prstGeom>
          <a:gradFill>
            <a:gsLst>
              <a:gs pos="80000">
                <a:schemeClr val="bg1">
                  <a:alpha val="0"/>
                </a:schemeClr>
              </a:gs>
              <a:gs pos="50000">
                <a:schemeClr val="bg1"/>
              </a:gs>
              <a:gs pos="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01" tIns="45652" rIns="91301" bIns="45652" rtlCol="0" anchor="ctr"/>
          <a:lstStyle/>
          <a:p>
            <a:pPr algn="ctr" defTabSz="456506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42" name="Right Arrow 41"/>
          <p:cNvSpPr/>
          <p:nvPr/>
        </p:nvSpPr>
        <p:spPr>
          <a:xfrm>
            <a:off x="3808800" y="3891643"/>
            <a:ext cx="1030817" cy="456111"/>
          </a:xfrm>
          <a:prstGeom prst="rightArrow">
            <a:avLst>
              <a:gd name="adj1" fmla="val 62904"/>
              <a:gd name="adj2" fmla="val 50000"/>
            </a:avLst>
          </a:prstGeom>
          <a:gradFill>
            <a:gsLst>
              <a:gs pos="80000">
                <a:schemeClr val="bg1">
                  <a:alpha val="0"/>
                </a:schemeClr>
              </a:gs>
              <a:gs pos="50000">
                <a:schemeClr val="bg1"/>
              </a:gs>
              <a:gs pos="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01" tIns="45652" rIns="91301" bIns="45652" rtlCol="0" anchor="ctr"/>
          <a:lstStyle/>
          <a:p>
            <a:pPr algn="ctr" defTabSz="456506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7619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3-29 at 1.39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"/>
            <a:ext cx="9144000" cy="5106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642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048" y="30934"/>
            <a:ext cx="8352156" cy="765752"/>
          </a:xfrm>
        </p:spPr>
        <p:txBody>
          <a:bodyPr/>
          <a:lstStyle/>
          <a:p>
            <a:r>
              <a:rPr lang="en-US" dirty="0" smtClean="0"/>
              <a:t>Water Digital Industrial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3029" y="796686"/>
            <a:ext cx="8347202" cy="3260119"/>
          </a:xfrm>
        </p:spPr>
        <p:txBody>
          <a:bodyPr/>
          <a:lstStyle/>
          <a:p>
            <a:r>
              <a:rPr lang="en-US" sz="2400" dirty="0" smtClean="0"/>
              <a:t>2016 Priorities: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Integrate systems and extend digital thread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Tie Power Digital efforts across APM, services &amp; E-Commerce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Accelerate Insight move to </a:t>
            </a:r>
            <a:r>
              <a:rPr lang="en-US" sz="2400" dirty="0" err="1" smtClean="0"/>
              <a:t>Predix</a:t>
            </a:r>
            <a:r>
              <a:rPr lang="en-US" sz="2400" dirty="0" smtClean="0"/>
              <a:t>, manage </a:t>
            </a:r>
            <a:r>
              <a:rPr lang="en-US" sz="2400" dirty="0" err="1" smtClean="0"/>
              <a:t>Opex</a:t>
            </a:r>
            <a:endParaRPr lang="en-US" sz="2400" dirty="0" smtClean="0"/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Grow assets under management (AUM)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Platform </a:t>
            </a:r>
            <a:r>
              <a:rPr lang="en-US" sz="2400" dirty="0" err="1" smtClean="0"/>
              <a:t>cybersecurity</a:t>
            </a:r>
            <a:endParaRPr lang="en-US" sz="2400" dirty="0" smtClean="0"/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Find synergy opportunities with Distributed Power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08771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Potential Micro Services / Apps GE </a:t>
            </a:r>
            <a:r>
              <a:rPr lang="en-US" sz="2800" dirty="0" err="1" smtClean="0"/>
              <a:t>Predix</a:t>
            </a:r>
            <a:r>
              <a:rPr lang="en-US" sz="2800" dirty="0" smtClean="0"/>
              <a:t> </a:t>
            </a:r>
            <a:r>
              <a:rPr lang="en-US" sz="2800" dirty="0"/>
              <a:t/>
            </a:r>
            <a:br>
              <a:rPr lang="en-US" sz="2800" dirty="0"/>
            </a:br>
            <a:endParaRPr lang="en-US" sz="2800" dirty="0"/>
          </a:p>
        </p:txBody>
      </p:sp>
      <p:pic>
        <p:nvPicPr>
          <p:cNvPr id="4" name="Content Placeholder 3" descr="Screen Shot 2016-03-29 at 1.58.32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66" r="-11666"/>
          <a:stretch>
            <a:fillRect/>
          </a:stretch>
        </p:blipFill>
        <p:spPr>
          <a:xfrm>
            <a:off x="-520460" y="1020802"/>
            <a:ext cx="9664460" cy="3582938"/>
          </a:xfrm>
        </p:spPr>
      </p:pic>
    </p:spTree>
    <p:extLst>
      <p:ext uri="{BB962C8B-B14F-4D97-AF65-F5344CB8AC3E}">
        <p14:creationId xmlns:p14="http://schemas.microsoft.com/office/powerpoint/2010/main" val="3080261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9094" y="175262"/>
            <a:ext cx="8352156" cy="765752"/>
          </a:xfrm>
        </p:spPr>
        <p:txBody>
          <a:bodyPr/>
          <a:lstStyle/>
          <a:p>
            <a:r>
              <a:rPr lang="en-US" dirty="0" smtClean="0"/>
              <a:t>Insight roadmap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778042113"/>
              </p:ext>
            </p:extLst>
          </p:nvPr>
        </p:nvGraphicFramePr>
        <p:xfrm>
          <a:off x="225189" y="41381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89713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76232" y="360820"/>
            <a:ext cx="1615827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  <a:latin typeface="+mn-lt"/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1716418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ounded Rectangle 46"/>
          <p:cNvSpPr/>
          <p:nvPr/>
        </p:nvSpPr>
        <p:spPr>
          <a:xfrm rot="10800000">
            <a:off x="5953221" y="470935"/>
            <a:ext cx="2880695" cy="4182707"/>
          </a:xfrm>
          <a:prstGeom prst="roundRect">
            <a:avLst/>
          </a:prstGeom>
          <a:gradFill>
            <a:gsLst>
              <a:gs pos="7000">
                <a:schemeClr val="bg1"/>
              </a:gs>
              <a:gs pos="23000">
                <a:schemeClr val="accent1">
                  <a:lumMod val="20000"/>
                  <a:lumOff val="80000"/>
                </a:schemeClr>
              </a:gs>
              <a:gs pos="44000">
                <a:schemeClr val="tx2">
                  <a:lumMod val="40000"/>
                  <a:lumOff val="60000"/>
                </a:schemeClr>
              </a:gs>
              <a:gs pos="90000">
                <a:schemeClr val="tx2">
                  <a:lumMod val="60000"/>
                  <a:lumOff val="40000"/>
                </a:schemeClr>
              </a:gs>
              <a:gs pos="100000">
                <a:srgbClr val="005CBF"/>
              </a:gs>
            </a:gsLst>
            <a:lin ang="5400000" scaled="0"/>
          </a:gra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1485" y="993895"/>
            <a:ext cx="1722922" cy="307777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Operations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8844" y="1808687"/>
            <a:ext cx="1436227" cy="307777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Maintenance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1646" y="2564790"/>
            <a:ext cx="1038626" cy="307777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Contract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63173" y="3392994"/>
            <a:ext cx="935575" cy="307777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Quality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49993" y="4279458"/>
            <a:ext cx="1192157" cy="307777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Self Serve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654851" y="476450"/>
            <a:ext cx="2880695" cy="4177193"/>
          </a:xfrm>
          <a:prstGeom prst="roundRect">
            <a:avLst/>
          </a:prstGeom>
          <a:gradFill>
            <a:gsLst>
              <a:gs pos="7000">
                <a:schemeClr val="bg1"/>
              </a:gs>
              <a:gs pos="23000">
                <a:schemeClr val="accent1">
                  <a:lumMod val="20000"/>
                  <a:lumOff val="80000"/>
                </a:schemeClr>
              </a:gs>
              <a:gs pos="44000">
                <a:schemeClr val="tx2">
                  <a:lumMod val="40000"/>
                  <a:lumOff val="60000"/>
                </a:schemeClr>
              </a:gs>
              <a:gs pos="90000">
                <a:schemeClr val="tx2">
                  <a:lumMod val="60000"/>
                  <a:lumOff val="40000"/>
                </a:schemeClr>
              </a:gs>
              <a:gs pos="100000">
                <a:srgbClr val="005CBF"/>
              </a:gs>
            </a:gsLst>
            <a:lin ang="5400000" scaled="0"/>
          </a:gra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127909" y="1273628"/>
            <a:ext cx="9013371" cy="8165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130630" y="2057400"/>
            <a:ext cx="9013371" cy="8165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30630" y="3731078"/>
            <a:ext cx="9013371" cy="8165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177840" y="2857499"/>
            <a:ext cx="9013371" cy="8165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901168" y="1475326"/>
            <a:ext cx="363349" cy="268045"/>
            <a:chOff x="3433763" y="2387601"/>
            <a:chExt cx="2266951" cy="2084387"/>
          </a:xfrm>
          <a:solidFill>
            <a:schemeClr val="bg1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auto">
            <a:xfrm>
              <a:off x="4548188" y="3590926"/>
              <a:ext cx="827088" cy="876300"/>
            </a:xfrm>
            <a:custGeom>
              <a:avLst/>
              <a:gdLst>
                <a:gd name="T0" fmla="*/ 407 w 1563"/>
                <a:gd name="T1" fmla="*/ 12 h 1655"/>
                <a:gd name="T2" fmla="*/ 1487 w 1563"/>
                <a:gd name="T3" fmla="*/ 1110 h 1655"/>
                <a:gd name="T4" fmla="*/ 1509 w 1563"/>
                <a:gd name="T5" fmla="*/ 1140 h 1655"/>
                <a:gd name="T6" fmla="*/ 1544 w 1563"/>
                <a:gd name="T7" fmla="*/ 1214 h 1655"/>
                <a:gd name="T8" fmla="*/ 1563 w 1563"/>
                <a:gd name="T9" fmla="*/ 1326 h 1655"/>
                <a:gd name="T10" fmla="*/ 1543 w 1563"/>
                <a:gd name="T11" fmla="*/ 1436 h 1655"/>
                <a:gd name="T12" fmla="*/ 1473 w 1563"/>
                <a:gd name="T13" fmla="*/ 1548 h 1655"/>
                <a:gd name="T14" fmla="*/ 1367 w 1563"/>
                <a:gd name="T15" fmla="*/ 1630 h 1655"/>
                <a:gd name="T16" fmla="*/ 1254 w 1563"/>
                <a:gd name="T17" fmla="*/ 1655 h 1655"/>
                <a:gd name="T18" fmla="*/ 1174 w 1563"/>
                <a:gd name="T19" fmla="*/ 1644 h 1655"/>
                <a:gd name="T20" fmla="*/ 1082 w 1563"/>
                <a:gd name="T21" fmla="*/ 1611 h 1655"/>
                <a:gd name="T22" fmla="*/ 1028 w 1563"/>
                <a:gd name="T23" fmla="*/ 1575 h 1655"/>
                <a:gd name="T24" fmla="*/ 1005 w 1563"/>
                <a:gd name="T25" fmla="*/ 1557 h 1655"/>
                <a:gd name="T26" fmla="*/ 983 w 1563"/>
                <a:gd name="T27" fmla="*/ 1535 h 1655"/>
                <a:gd name="T28" fmla="*/ 923 w 1563"/>
                <a:gd name="T29" fmla="*/ 1472 h 1655"/>
                <a:gd name="T30" fmla="*/ 833 w 1563"/>
                <a:gd name="T31" fmla="*/ 1377 h 1655"/>
                <a:gd name="T32" fmla="*/ 717 w 1563"/>
                <a:gd name="T33" fmla="*/ 1257 h 1655"/>
                <a:gd name="T34" fmla="*/ 586 w 1563"/>
                <a:gd name="T35" fmla="*/ 1116 h 1655"/>
                <a:gd name="T36" fmla="*/ 442 w 1563"/>
                <a:gd name="T37" fmla="*/ 965 h 1655"/>
                <a:gd name="T38" fmla="*/ 298 w 1563"/>
                <a:gd name="T39" fmla="*/ 809 h 1655"/>
                <a:gd name="T40" fmla="*/ 156 w 1563"/>
                <a:gd name="T41" fmla="*/ 655 h 1655"/>
                <a:gd name="T42" fmla="*/ 24 w 1563"/>
                <a:gd name="T43" fmla="*/ 511 h 1655"/>
                <a:gd name="T44" fmla="*/ 2 w 1563"/>
                <a:gd name="T45" fmla="*/ 467 h 1655"/>
                <a:gd name="T46" fmla="*/ 15 w 1563"/>
                <a:gd name="T47" fmla="*/ 397 h 1655"/>
                <a:gd name="T48" fmla="*/ 76 w 1563"/>
                <a:gd name="T49" fmla="*/ 355 h 1655"/>
                <a:gd name="T50" fmla="*/ 146 w 1563"/>
                <a:gd name="T51" fmla="*/ 368 h 1655"/>
                <a:gd name="T52" fmla="*/ 295 w 1563"/>
                <a:gd name="T53" fmla="*/ 527 h 1655"/>
                <a:gd name="T54" fmla="*/ 509 w 1563"/>
                <a:gd name="T55" fmla="*/ 758 h 1655"/>
                <a:gd name="T56" fmla="*/ 723 w 1563"/>
                <a:gd name="T57" fmla="*/ 987 h 1655"/>
                <a:gd name="T58" fmla="*/ 876 w 1563"/>
                <a:gd name="T59" fmla="*/ 1149 h 1655"/>
                <a:gd name="T60" fmla="*/ 989 w 1563"/>
                <a:gd name="T61" fmla="*/ 1266 h 1655"/>
                <a:gd name="T62" fmla="*/ 1075 w 1563"/>
                <a:gd name="T63" fmla="*/ 1356 h 1655"/>
                <a:gd name="T64" fmla="*/ 1128 w 1563"/>
                <a:gd name="T65" fmla="*/ 1411 h 1655"/>
                <a:gd name="T66" fmla="*/ 1142 w 1563"/>
                <a:gd name="T67" fmla="*/ 1425 h 1655"/>
                <a:gd name="T68" fmla="*/ 1189 w 1563"/>
                <a:gd name="T69" fmla="*/ 1451 h 1655"/>
                <a:gd name="T70" fmla="*/ 1251 w 1563"/>
                <a:gd name="T71" fmla="*/ 1466 h 1655"/>
                <a:gd name="T72" fmla="*/ 1296 w 1563"/>
                <a:gd name="T73" fmla="*/ 1453 h 1655"/>
                <a:gd name="T74" fmla="*/ 1348 w 1563"/>
                <a:gd name="T75" fmla="*/ 1402 h 1655"/>
                <a:gd name="T76" fmla="*/ 1372 w 1563"/>
                <a:gd name="T77" fmla="*/ 1354 h 1655"/>
                <a:gd name="T78" fmla="*/ 1373 w 1563"/>
                <a:gd name="T79" fmla="*/ 1305 h 1655"/>
                <a:gd name="T80" fmla="*/ 1355 w 1563"/>
                <a:gd name="T81" fmla="*/ 1253 h 1655"/>
                <a:gd name="T82" fmla="*/ 292 w 1563"/>
                <a:gd name="T83" fmla="*/ 160 h 1655"/>
                <a:gd name="T84" fmla="*/ 265 w 1563"/>
                <a:gd name="T85" fmla="*/ 94 h 1655"/>
                <a:gd name="T86" fmla="*/ 294 w 1563"/>
                <a:gd name="T87" fmla="*/ 26 h 1655"/>
                <a:gd name="T88" fmla="*/ 360 w 1563"/>
                <a:gd name="T89" fmla="*/ 0 h 1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63" h="1655">
                  <a:moveTo>
                    <a:pt x="360" y="0"/>
                  </a:moveTo>
                  <a:lnTo>
                    <a:pt x="385" y="3"/>
                  </a:lnTo>
                  <a:lnTo>
                    <a:pt x="407" y="12"/>
                  </a:lnTo>
                  <a:lnTo>
                    <a:pt x="427" y="27"/>
                  </a:lnTo>
                  <a:lnTo>
                    <a:pt x="1481" y="1105"/>
                  </a:lnTo>
                  <a:lnTo>
                    <a:pt x="1487" y="1110"/>
                  </a:lnTo>
                  <a:lnTo>
                    <a:pt x="1490" y="1115"/>
                  </a:lnTo>
                  <a:lnTo>
                    <a:pt x="1498" y="1125"/>
                  </a:lnTo>
                  <a:lnTo>
                    <a:pt x="1509" y="1140"/>
                  </a:lnTo>
                  <a:lnTo>
                    <a:pt x="1520" y="1161"/>
                  </a:lnTo>
                  <a:lnTo>
                    <a:pt x="1532" y="1185"/>
                  </a:lnTo>
                  <a:lnTo>
                    <a:pt x="1544" y="1214"/>
                  </a:lnTo>
                  <a:lnTo>
                    <a:pt x="1554" y="1247"/>
                  </a:lnTo>
                  <a:lnTo>
                    <a:pt x="1561" y="1285"/>
                  </a:lnTo>
                  <a:lnTo>
                    <a:pt x="1563" y="1326"/>
                  </a:lnTo>
                  <a:lnTo>
                    <a:pt x="1562" y="1361"/>
                  </a:lnTo>
                  <a:lnTo>
                    <a:pt x="1556" y="1398"/>
                  </a:lnTo>
                  <a:lnTo>
                    <a:pt x="1543" y="1436"/>
                  </a:lnTo>
                  <a:lnTo>
                    <a:pt x="1526" y="1474"/>
                  </a:lnTo>
                  <a:lnTo>
                    <a:pt x="1502" y="1511"/>
                  </a:lnTo>
                  <a:lnTo>
                    <a:pt x="1473" y="1548"/>
                  </a:lnTo>
                  <a:lnTo>
                    <a:pt x="1438" y="1582"/>
                  </a:lnTo>
                  <a:lnTo>
                    <a:pt x="1403" y="1609"/>
                  </a:lnTo>
                  <a:lnTo>
                    <a:pt x="1367" y="1630"/>
                  </a:lnTo>
                  <a:lnTo>
                    <a:pt x="1329" y="1644"/>
                  </a:lnTo>
                  <a:lnTo>
                    <a:pt x="1291" y="1652"/>
                  </a:lnTo>
                  <a:lnTo>
                    <a:pt x="1254" y="1655"/>
                  </a:lnTo>
                  <a:lnTo>
                    <a:pt x="1251" y="1655"/>
                  </a:lnTo>
                  <a:lnTo>
                    <a:pt x="1210" y="1651"/>
                  </a:lnTo>
                  <a:lnTo>
                    <a:pt x="1174" y="1644"/>
                  </a:lnTo>
                  <a:lnTo>
                    <a:pt x="1140" y="1634"/>
                  </a:lnTo>
                  <a:lnTo>
                    <a:pt x="1108" y="1622"/>
                  </a:lnTo>
                  <a:lnTo>
                    <a:pt x="1082" y="1611"/>
                  </a:lnTo>
                  <a:lnTo>
                    <a:pt x="1060" y="1597"/>
                  </a:lnTo>
                  <a:lnTo>
                    <a:pt x="1042" y="1586"/>
                  </a:lnTo>
                  <a:lnTo>
                    <a:pt x="1028" y="1575"/>
                  </a:lnTo>
                  <a:lnTo>
                    <a:pt x="1019" y="1569"/>
                  </a:lnTo>
                  <a:lnTo>
                    <a:pt x="1013" y="1565"/>
                  </a:lnTo>
                  <a:lnTo>
                    <a:pt x="1005" y="1557"/>
                  </a:lnTo>
                  <a:lnTo>
                    <a:pt x="1003" y="1554"/>
                  </a:lnTo>
                  <a:lnTo>
                    <a:pt x="995" y="1548"/>
                  </a:lnTo>
                  <a:lnTo>
                    <a:pt x="983" y="1535"/>
                  </a:lnTo>
                  <a:lnTo>
                    <a:pt x="968" y="1518"/>
                  </a:lnTo>
                  <a:lnTo>
                    <a:pt x="948" y="1497"/>
                  </a:lnTo>
                  <a:lnTo>
                    <a:pt x="923" y="1472"/>
                  </a:lnTo>
                  <a:lnTo>
                    <a:pt x="897" y="1445"/>
                  </a:lnTo>
                  <a:lnTo>
                    <a:pt x="866" y="1412"/>
                  </a:lnTo>
                  <a:lnTo>
                    <a:pt x="833" y="1377"/>
                  </a:lnTo>
                  <a:lnTo>
                    <a:pt x="797" y="1339"/>
                  </a:lnTo>
                  <a:lnTo>
                    <a:pt x="758" y="1299"/>
                  </a:lnTo>
                  <a:lnTo>
                    <a:pt x="717" y="1257"/>
                  </a:lnTo>
                  <a:lnTo>
                    <a:pt x="676" y="1212"/>
                  </a:lnTo>
                  <a:lnTo>
                    <a:pt x="631" y="1165"/>
                  </a:lnTo>
                  <a:lnTo>
                    <a:pt x="586" y="1116"/>
                  </a:lnTo>
                  <a:lnTo>
                    <a:pt x="539" y="1067"/>
                  </a:lnTo>
                  <a:lnTo>
                    <a:pt x="491" y="1016"/>
                  </a:lnTo>
                  <a:lnTo>
                    <a:pt x="442" y="965"/>
                  </a:lnTo>
                  <a:lnTo>
                    <a:pt x="394" y="913"/>
                  </a:lnTo>
                  <a:lnTo>
                    <a:pt x="346" y="861"/>
                  </a:lnTo>
                  <a:lnTo>
                    <a:pt x="298" y="809"/>
                  </a:lnTo>
                  <a:lnTo>
                    <a:pt x="249" y="756"/>
                  </a:lnTo>
                  <a:lnTo>
                    <a:pt x="201" y="706"/>
                  </a:lnTo>
                  <a:lnTo>
                    <a:pt x="156" y="655"/>
                  </a:lnTo>
                  <a:lnTo>
                    <a:pt x="110" y="605"/>
                  </a:lnTo>
                  <a:lnTo>
                    <a:pt x="67" y="557"/>
                  </a:lnTo>
                  <a:lnTo>
                    <a:pt x="24" y="511"/>
                  </a:lnTo>
                  <a:lnTo>
                    <a:pt x="24" y="511"/>
                  </a:lnTo>
                  <a:lnTo>
                    <a:pt x="9" y="490"/>
                  </a:lnTo>
                  <a:lnTo>
                    <a:pt x="2" y="467"/>
                  </a:lnTo>
                  <a:lnTo>
                    <a:pt x="0" y="442"/>
                  </a:lnTo>
                  <a:lnTo>
                    <a:pt x="4" y="419"/>
                  </a:lnTo>
                  <a:lnTo>
                    <a:pt x="15" y="397"/>
                  </a:lnTo>
                  <a:lnTo>
                    <a:pt x="32" y="377"/>
                  </a:lnTo>
                  <a:lnTo>
                    <a:pt x="53" y="363"/>
                  </a:lnTo>
                  <a:lnTo>
                    <a:pt x="76" y="355"/>
                  </a:lnTo>
                  <a:lnTo>
                    <a:pt x="99" y="353"/>
                  </a:lnTo>
                  <a:lnTo>
                    <a:pt x="124" y="357"/>
                  </a:lnTo>
                  <a:lnTo>
                    <a:pt x="146" y="368"/>
                  </a:lnTo>
                  <a:lnTo>
                    <a:pt x="166" y="385"/>
                  </a:lnTo>
                  <a:lnTo>
                    <a:pt x="229" y="454"/>
                  </a:lnTo>
                  <a:lnTo>
                    <a:pt x="295" y="527"/>
                  </a:lnTo>
                  <a:lnTo>
                    <a:pt x="364" y="603"/>
                  </a:lnTo>
                  <a:lnTo>
                    <a:pt x="436" y="681"/>
                  </a:lnTo>
                  <a:lnTo>
                    <a:pt x="509" y="758"/>
                  </a:lnTo>
                  <a:lnTo>
                    <a:pt x="580" y="836"/>
                  </a:lnTo>
                  <a:lnTo>
                    <a:pt x="652" y="912"/>
                  </a:lnTo>
                  <a:lnTo>
                    <a:pt x="723" y="987"/>
                  </a:lnTo>
                  <a:lnTo>
                    <a:pt x="790" y="1059"/>
                  </a:lnTo>
                  <a:lnTo>
                    <a:pt x="835" y="1105"/>
                  </a:lnTo>
                  <a:lnTo>
                    <a:pt x="876" y="1149"/>
                  </a:lnTo>
                  <a:lnTo>
                    <a:pt x="916" y="1191"/>
                  </a:lnTo>
                  <a:lnTo>
                    <a:pt x="953" y="1230"/>
                  </a:lnTo>
                  <a:lnTo>
                    <a:pt x="989" y="1266"/>
                  </a:lnTo>
                  <a:lnTo>
                    <a:pt x="1020" y="1300"/>
                  </a:lnTo>
                  <a:lnTo>
                    <a:pt x="1048" y="1330"/>
                  </a:lnTo>
                  <a:lnTo>
                    <a:pt x="1075" y="1356"/>
                  </a:lnTo>
                  <a:lnTo>
                    <a:pt x="1097" y="1378"/>
                  </a:lnTo>
                  <a:lnTo>
                    <a:pt x="1114" y="1398"/>
                  </a:lnTo>
                  <a:lnTo>
                    <a:pt x="1128" y="1411"/>
                  </a:lnTo>
                  <a:lnTo>
                    <a:pt x="1137" y="1421"/>
                  </a:lnTo>
                  <a:lnTo>
                    <a:pt x="1140" y="1423"/>
                  </a:lnTo>
                  <a:lnTo>
                    <a:pt x="1142" y="1425"/>
                  </a:lnTo>
                  <a:lnTo>
                    <a:pt x="1154" y="1433"/>
                  </a:lnTo>
                  <a:lnTo>
                    <a:pt x="1171" y="1442"/>
                  </a:lnTo>
                  <a:lnTo>
                    <a:pt x="1189" y="1451"/>
                  </a:lnTo>
                  <a:lnTo>
                    <a:pt x="1210" y="1459"/>
                  </a:lnTo>
                  <a:lnTo>
                    <a:pt x="1231" y="1463"/>
                  </a:lnTo>
                  <a:lnTo>
                    <a:pt x="1251" y="1466"/>
                  </a:lnTo>
                  <a:lnTo>
                    <a:pt x="1266" y="1464"/>
                  </a:lnTo>
                  <a:lnTo>
                    <a:pt x="1282" y="1461"/>
                  </a:lnTo>
                  <a:lnTo>
                    <a:pt x="1296" y="1453"/>
                  </a:lnTo>
                  <a:lnTo>
                    <a:pt x="1313" y="1441"/>
                  </a:lnTo>
                  <a:lnTo>
                    <a:pt x="1333" y="1420"/>
                  </a:lnTo>
                  <a:lnTo>
                    <a:pt x="1348" y="1402"/>
                  </a:lnTo>
                  <a:lnTo>
                    <a:pt x="1359" y="1385"/>
                  </a:lnTo>
                  <a:lnTo>
                    <a:pt x="1367" y="1368"/>
                  </a:lnTo>
                  <a:lnTo>
                    <a:pt x="1372" y="1354"/>
                  </a:lnTo>
                  <a:lnTo>
                    <a:pt x="1373" y="1339"/>
                  </a:lnTo>
                  <a:lnTo>
                    <a:pt x="1374" y="1326"/>
                  </a:lnTo>
                  <a:lnTo>
                    <a:pt x="1373" y="1305"/>
                  </a:lnTo>
                  <a:lnTo>
                    <a:pt x="1369" y="1286"/>
                  </a:lnTo>
                  <a:lnTo>
                    <a:pt x="1363" y="1269"/>
                  </a:lnTo>
                  <a:lnTo>
                    <a:pt x="1355" y="1253"/>
                  </a:lnTo>
                  <a:lnTo>
                    <a:pt x="1348" y="1240"/>
                  </a:lnTo>
                  <a:lnTo>
                    <a:pt x="1343" y="1232"/>
                  </a:lnTo>
                  <a:lnTo>
                    <a:pt x="292" y="160"/>
                  </a:lnTo>
                  <a:lnTo>
                    <a:pt x="277" y="141"/>
                  </a:lnTo>
                  <a:lnTo>
                    <a:pt x="268" y="117"/>
                  </a:lnTo>
                  <a:lnTo>
                    <a:pt x="265" y="94"/>
                  </a:lnTo>
                  <a:lnTo>
                    <a:pt x="269" y="69"/>
                  </a:lnTo>
                  <a:lnTo>
                    <a:pt x="278" y="47"/>
                  </a:lnTo>
                  <a:lnTo>
                    <a:pt x="294" y="26"/>
                  </a:lnTo>
                  <a:lnTo>
                    <a:pt x="313" y="12"/>
                  </a:lnTo>
                  <a:lnTo>
                    <a:pt x="337" y="3"/>
                  </a:lnTo>
                  <a:lnTo>
                    <a:pt x="360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chemeClr val="bg1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auto">
            <a:xfrm>
              <a:off x="3433763" y="2449513"/>
              <a:ext cx="944563" cy="955675"/>
            </a:xfrm>
            <a:custGeom>
              <a:avLst/>
              <a:gdLst>
                <a:gd name="T0" fmla="*/ 978 w 1786"/>
                <a:gd name="T1" fmla="*/ 37 h 1807"/>
                <a:gd name="T2" fmla="*/ 1240 w 1786"/>
                <a:gd name="T3" fmla="*/ 180 h 1807"/>
                <a:gd name="T4" fmla="*/ 1420 w 1786"/>
                <a:gd name="T5" fmla="*/ 380 h 1807"/>
                <a:gd name="T6" fmla="*/ 1484 w 1786"/>
                <a:gd name="T7" fmla="*/ 575 h 1807"/>
                <a:gd name="T8" fmla="*/ 1493 w 1786"/>
                <a:gd name="T9" fmla="*/ 786 h 1807"/>
                <a:gd name="T10" fmla="*/ 1463 w 1786"/>
                <a:gd name="T11" fmla="*/ 1005 h 1807"/>
                <a:gd name="T12" fmla="*/ 1773 w 1786"/>
                <a:gd name="T13" fmla="*/ 1356 h 1807"/>
                <a:gd name="T14" fmla="*/ 1774 w 1786"/>
                <a:gd name="T15" fmla="*/ 1448 h 1807"/>
                <a:gd name="T16" fmla="*/ 1692 w 1786"/>
                <a:gd name="T17" fmla="*/ 1498 h 1807"/>
                <a:gd name="T18" fmla="*/ 1283 w 1786"/>
                <a:gd name="T19" fmla="*/ 1141 h 1807"/>
                <a:gd name="T20" fmla="*/ 1254 w 1786"/>
                <a:gd name="T21" fmla="*/ 1066 h 1807"/>
                <a:gd name="T22" fmla="*/ 1265 w 1786"/>
                <a:gd name="T23" fmla="*/ 1021 h 1807"/>
                <a:gd name="T24" fmla="*/ 1289 w 1786"/>
                <a:gd name="T25" fmla="*/ 898 h 1807"/>
                <a:gd name="T26" fmla="*/ 1304 w 1786"/>
                <a:gd name="T27" fmla="*/ 675 h 1807"/>
                <a:gd name="T28" fmla="*/ 1271 w 1786"/>
                <a:gd name="T29" fmla="*/ 511 h 1807"/>
                <a:gd name="T30" fmla="*/ 1167 w 1786"/>
                <a:gd name="T31" fmla="*/ 366 h 1807"/>
                <a:gd name="T32" fmla="*/ 971 w 1786"/>
                <a:gd name="T33" fmla="*/ 238 h 1807"/>
                <a:gd name="T34" fmla="*/ 756 w 1786"/>
                <a:gd name="T35" fmla="*/ 189 h 1807"/>
                <a:gd name="T36" fmla="*/ 871 w 1786"/>
                <a:gd name="T37" fmla="*/ 417 h 1807"/>
                <a:gd name="T38" fmla="*/ 910 w 1786"/>
                <a:gd name="T39" fmla="*/ 759 h 1807"/>
                <a:gd name="T40" fmla="*/ 870 w 1786"/>
                <a:gd name="T41" fmla="*/ 839 h 1807"/>
                <a:gd name="T42" fmla="*/ 485 w 1786"/>
                <a:gd name="T43" fmla="*/ 894 h 1807"/>
                <a:gd name="T44" fmla="*/ 218 w 1786"/>
                <a:gd name="T45" fmla="*/ 650 h 1807"/>
                <a:gd name="T46" fmla="*/ 189 w 1786"/>
                <a:gd name="T47" fmla="*/ 820 h 1807"/>
                <a:gd name="T48" fmla="*/ 232 w 1786"/>
                <a:gd name="T49" fmla="*/ 1019 h 1807"/>
                <a:gd name="T50" fmla="*/ 343 w 1786"/>
                <a:gd name="T51" fmla="*/ 1185 h 1807"/>
                <a:gd name="T52" fmla="*/ 473 w 1786"/>
                <a:gd name="T53" fmla="*/ 1274 h 1807"/>
                <a:gd name="T54" fmla="*/ 649 w 1786"/>
                <a:gd name="T55" fmla="*/ 1304 h 1807"/>
                <a:gd name="T56" fmla="*/ 867 w 1786"/>
                <a:gd name="T57" fmla="*/ 1275 h 1807"/>
                <a:gd name="T58" fmla="*/ 1044 w 1786"/>
                <a:gd name="T59" fmla="*/ 1235 h 1807"/>
                <a:gd name="T60" fmla="*/ 1456 w 1786"/>
                <a:gd name="T61" fmla="*/ 1648 h 1807"/>
                <a:gd name="T62" fmla="*/ 1477 w 1786"/>
                <a:gd name="T63" fmla="*/ 1741 h 1807"/>
                <a:gd name="T64" fmla="*/ 1409 w 1786"/>
                <a:gd name="T65" fmla="*/ 1804 h 1807"/>
                <a:gd name="T66" fmla="*/ 1332 w 1786"/>
                <a:gd name="T67" fmla="*/ 1790 h 1807"/>
                <a:gd name="T68" fmla="*/ 850 w 1786"/>
                <a:gd name="T69" fmla="*/ 1472 h 1807"/>
                <a:gd name="T70" fmla="*/ 581 w 1786"/>
                <a:gd name="T71" fmla="*/ 1490 h 1807"/>
                <a:gd name="T72" fmla="*/ 352 w 1786"/>
                <a:gd name="T73" fmla="*/ 1426 h 1807"/>
                <a:gd name="T74" fmla="*/ 185 w 1786"/>
                <a:gd name="T75" fmla="*/ 1293 h 1807"/>
                <a:gd name="T76" fmla="*/ 65 w 1786"/>
                <a:gd name="T77" fmla="*/ 1109 h 1807"/>
                <a:gd name="T78" fmla="*/ 3 w 1786"/>
                <a:gd name="T79" fmla="*/ 875 h 1807"/>
                <a:gd name="T80" fmla="*/ 17 w 1786"/>
                <a:gd name="T81" fmla="*/ 666 h 1807"/>
                <a:gd name="T82" fmla="*/ 66 w 1786"/>
                <a:gd name="T83" fmla="*/ 513 h 1807"/>
                <a:gd name="T84" fmla="*/ 107 w 1786"/>
                <a:gd name="T85" fmla="*/ 438 h 1807"/>
                <a:gd name="T86" fmla="*/ 159 w 1786"/>
                <a:gd name="T87" fmla="*/ 395 h 1807"/>
                <a:gd name="T88" fmla="*/ 241 w 1786"/>
                <a:gd name="T89" fmla="*/ 405 h 1807"/>
                <a:gd name="T90" fmla="*/ 712 w 1786"/>
                <a:gd name="T91" fmla="*/ 526 h 1807"/>
                <a:gd name="T92" fmla="*/ 402 w 1786"/>
                <a:gd name="T93" fmla="*/ 203 h 1807"/>
                <a:gd name="T94" fmla="*/ 420 w 1786"/>
                <a:gd name="T95" fmla="*/ 129 h 1807"/>
                <a:gd name="T96" fmla="*/ 564 w 1786"/>
                <a:gd name="T97" fmla="*/ 35 h 1807"/>
                <a:gd name="T98" fmla="*/ 756 w 1786"/>
                <a:gd name="T99" fmla="*/ 0 h 18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86" h="1807">
                  <a:moveTo>
                    <a:pt x="756" y="0"/>
                  </a:moveTo>
                  <a:lnTo>
                    <a:pt x="832" y="5"/>
                  </a:lnTo>
                  <a:lnTo>
                    <a:pt x="905" y="18"/>
                  </a:lnTo>
                  <a:lnTo>
                    <a:pt x="978" y="37"/>
                  </a:lnTo>
                  <a:lnTo>
                    <a:pt x="1048" y="65"/>
                  </a:lnTo>
                  <a:lnTo>
                    <a:pt x="1115" y="97"/>
                  </a:lnTo>
                  <a:lnTo>
                    <a:pt x="1180" y="137"/>
                  </a:lnTo>
                  <a:lnTo>
                    <a:pt x="1240" y="180"/>
                  </a:lnTo>
                  <a:lnTo>
                    <a:pt x="1296" y="228"/>
                  </a:lnTo>
                  <a:lnTo>
                    <a:pt x="1347" y="280"/>
                  </a:lnTo>
                  <a:lnTo>
                    <a:pt x="1391" y="336"/>
                  </a:lnTo>
                  <a:lnTo>
                    <a:pt x="1420" y="380"/>
                  </a:lnTo>
                  <a:lnTo>
                    <a:pt x="1442" y="427"/>
                  </a:lnTo>
                  <a:lnTo>
                    <a:pt x="1460" y="476"/>
                  </a:lnTo>
                  <a:lnTo>
                    <a:pt x="1473" y="525"/>
                  </a:lnTo>
                  <a:lnTo>
                    <a:pt x="1484" y="575"/>
                  </a:lnTo>
                  <a:lnTo>
                    <a:pt x="1490" y="623"/>
                  </a:lnTo>
                  <a:lnTo>
                    <a:pt x="1493" y="673"/>
                  </a:lnTo>
                  <a:lnTo>
                    <a:pt x="1494" y="721"/>
                  </a:lnTo>
                  <a:lnTo>
                    <a:pt x="1493" y="786"/>
                  </a:lnTo>
                  <a:lnTo>
                    <a:pt x="1487" y="849"/>
                  </a:lnTo>
                  <a:lnTo>
                    <a:pt x="1480" y="906"/>
                  </a:lnTo>
                  <a:lnTo>
                    <a:pt x="1472" y="959"/>
                  </a:lnTo>
                  <a:lnTo>
                    <a:pt x="1463" y="1005"/>
                  </a:lnTo>
                  <a:lnTo>
                    <a:pt x="1454" y="1043"/>
                  </a:lnTo>
                  <a:lnTo>
                    <a:pt x="1757" y="1335"/>
                  </a:lnTo>
                  <a:lnTo>
                    <a:pt x="1757" y="1335"/>
                  </a:lnTo>
                  <a:lnTo>
                    <a:pt x="1773" y="1356"/>
                  </a:lnTo>
                  <a:lnTo>
                    <a:pt x="1782" y="1378"/>
                  </a:lnTo>
                  <a:lnTo>
                    <a:pt x="1786" y="1401"/>
                  </a:lnTo>
                  <a:lnTo>
                    <a:pt x="1783" y="1426"/>
                  </a:lnTo>
                  <a:lnTo>
                    <a:pt x="1774" y="1448"/>
                  </a:lnTo>
                  <a:lnTo>
                    <a:pt x="1759" y="1469"/>
                  </a:lnTo>
                  <a:lnTo>
                    <a:pt x="1739" y="1485"/>
                  </a:lnTo>
                  <a:lnTo>
                    <a:pt x="1717" y="1494"/>
                  </a:lnTo>
                  <a:lnTo>
                    <a:pt x="1692" y="1498"/>
                  </a:lnTo>
                  <a:lnTo>
                    <a:pt x="1669" y="1495"/>
                  </a:lnTo>
                  <a:lnTo>
                    <a:pt x="1645" y="1486"/>
                  </a:lnTo>
                  <a:lnTo>
                    <a:pt x="1626" y="1472"/>
                  </a:lnTo>
                  <a:lnTo>
                    <a:pt x="1283" y="1141"/>
                  </a:lnTo>
                  <a:lnTo>
                    <a:pt x="1268" y="1125"/>
                  </a:lnTo>
                  <a:lnTo>
                    <a:pt x="1259" y="1107"/>
                  </a:lnTo>
                  <a:lnTo>
                    <a:pt x="1254" y="1087"/>
                  </a:lnTo>
                  <a:lnTo>
                    <a:pt x="1254" y="1066"/>
                  </a:lnTo>
                  <a:lnTo>
                    <a:pt x="1258" y="1045"/>
                  </a:lnTo>
                  <a:lnTo>
                    <a:pt x="1258" y="1043"/>
                  </a:lnTo>
                  <a:lnTo>
                    <a:pt x="1261" y="1034"/>
                  </a:lnTo>
                  <a:lnTo>
                    <a:pt x="1265" y="1021"/>
                  </a:lnTo>
                  <a:lnTo>
                    <a:pt x="1270" y="1000"/>
                  </a:lnTo>
                  <a:lnTo>
                    <a:pt x="1275" y="976"/>
                  </a:lnTo>
                  <a:lnTo>
                    <a:pt x="1281" y="948"/>
                  </a:lnTo>
                  <a:lnTo>
                    <a:pt x="1289" y="898"/>
                  </a:lnTo>
                  <a:lnTo>
                    <a:pt x="1297" y="842"/>
                  </a:lnTo>
                  <a:lnTo>
                    <a:pt x="1302" y="782"/>
                  </a:lnTo>
                  <a:lnTo>
                    <a:pt x="1305" y="721"/>
                  </a:lnTo>
                  <a:lnTo>
                    <a:pt x="1304" y="675"/>
                  </a:lnTo>
                  <a:lnTo>
                    <a:pt x="1300" y="631"/>
                  </a:lnTo>
                  <a:lnTo>
                    <a:pt x="1293" y="589"/>
                  </a:lnTo>
                  <a:lnTo>
                    <a:pt x="1284" y="549"/>
                  </a:lnTo>
                  <a:lnTo>
                    <a:pt x="1271" y="511"/>
                  </a:lnTo>
                  <a:lnTo>
                    <a:pt x="1255" y="476"/>
                  </a:lnTo>
                  <a:lnTo>
                    <a:pt x="1237" y="446"/>
                  </a:lnTo>
                  <a:lnTo>
                    <a:pt x="1205" y="405"/>
                  </a:lnTo>
                  <a:lnTo>
                    <a:pt x="1167" y="366"/>
                  </a:lnTo>
                  <a:lnTo>
                    <a:pt x="1122" y="328"/>
                  </a:lnTo>
                  <a:lnTo>
                    <a:pt x="1076" y="294"/>
                  </a:lnTo>
                  <a:lnTo>
                    <a:pt x="1025" y="264"/>
                  </a:lnTo>
                  <a:lnTo>
                    <a:pt x="971" y="238"/>
                  </a:lnTo>
                  <a:lnTo>
                    <a:pt x="918" y="217"/>
                  </a:lnTo>
                  <a:lnTo>
                    <a:pt x="863" y="202"/>
                  </a:lnTo>
                  <a:lnTo>
                    <a:pt x="808" y="193"/>
                  </a:lnTo>
                  <a:lnTo>
                    <a:pt x="756" y="189"/>
                  </a:lnTo>
                  <a:lnTo>
                    <a:pt x="720" y="191"/>
                  </a:lnTo>
                  <a:lnTo>
                    <a:pt x="684" y="197"/>
                  </a:lnTo>
                  <a:lnTo>
                    <a:pt x="651" y="204"/>
                  </a:lnTo>
                  <a:lnTo>
                    <a:pt x="871" y="417"/>
                  </a:lnTo>
                  <a:lnTo>
                    <a:pt x="885" y="435"/>
                  </a:lnTo>
                  <a:lnTo>
                    <a:pt x="896" y="457"/>
                  </a:lnTo>
                  <a:lnTo>
                    <a:pt x="900" y="481"/>
                  </a:lnTo>
                  <a:lnTo>
                    <a:pt x="910" y="759"/>
                  </a:lnTo>
                  <a:lnTo>
                    <a:pt x="907" y="782"/>
                  </a:lnTo>
                  <a:lnTo>
                    <a:pt x="900" y="804"/>
                  </a:lnTo>
                  <a:lnTo>
                    <a:pt x="886" y="824"/>
                  </a:lnTo>
                  <a:lnTo>
                    <a:pt x="870" y="839"/>
                  </a:lnTo>
                  <a:lnTo>
                    <a:pt x="850" y="850"/>
                  </a:lnTo>
                  <a:lnTo>
                    <a:pt x="827" y="856"/>
                  </a:lnTo>
                  <a:lnTo>
                    <a:pt x="506" y="894"/>
                  </a:lnTo>
                  <a:lnTo>
                    <a:pt x="485" y="894"/>
                  </a:lnTo>
                  <a:lnTo>
                    <a:pt x="464" y="889"/>
                  </a:lnTo>
                  <a:lnTo>
                    <a:pt x="445" y="880"/>
                  </a:lnTo>
                  <a:lnTo>
                    <a:pt x="428" y="866"/>
                  </a:lnTo>
                  <a:lnTo>
                    <a:pt x="218" y="650"/>
                  </a:lnTo>
                  <a:lnTo>
                    <a:pt x="206" y="687"/>
                  </a:lnTo>
                  <a:lnTo>
                    <a:pt x="197" y="729"/>
                  </a:lnTo>
                  <a:lnTo>
                    <a:pt x="192" y="773"/>
                  </a:lnTo>
                  <a:lnTo>
                    <a:pt x="189" y="820"/>
                  </a:lnTo>
                  <a:lnTo>
                    <a:pt x="192" y="868"/>
                  </a:lnTo>
                  <a:lnTo>
                    <a:pt x="199" y="916"/>
                  </a:lnTo>
                  <a:lnTo>
                    <a:pt x="212" y="967"/>
                  </a:lnTo>
                  <a:lnTo>
                    <a:pt x="232" y="1019"/>
                  </a:lnTo>
                  <a:lnTo>
                    <a:pt x="259" y="1073"/>
                  </a:lnTo>
                  <a:lnTo>
                    <a:pt x="285" y="1115"/>
                  </a:lnTo>
                  <a:lnTo>
                    <a:pt x="313" y="1151"/>
                  </a:lnTo>
                  <a:lnTo>
                    <a:pt x="343" y="1185"/>
                  </a:lnTo>
                  <a:lnTo>
                    <a:pt x="374" y="1214"/>
                  </a:lnTo>
                  <a:lnTo>
                    <a:pt x="408" y="1240"/>
                  </a:lnTo>
                  <a:lnTo>
                    <a:pt x="439" y="1258"/>
                  </a:lnTo>
                  <a:lnTo>
                    <a:pt x="473" y="1274"/>
                  </a:lnTo>
                  <a:lnTo>
                    <a:pt x="510" y="1285"/>
                  </a:lnTo>
                  <a:lnTo>
                    <a:pt x="551" y="1295"/>
                  </a:lnTo>
                  <a:lnTo>
                    <a:pt x="598" y="1301"/>
                  </a:lnTo>
                  <a:lnTo>
                    <a:pt x="649" y="1304"/>
                  </a:lnTo>
                  <a:lnTo>
                    <a:pt x="697" y="1301"/>
                  </a:lnTo>
                  <a:lnTo>
                    <a:pt x="750" y="1297"/>
                  </a:lnTo>
                  <a:lnTo>
                    <a:pt x="806" y="1288"/>
                  </a:lnTo>
                  <a:lnTo>
                    <a:pt x="867" y="1275"/>
                  </a:lnTo>
                  <a:lnTo>
                    <a:pt x="932" y="1259"/>
                  </a:lnTo>
                  <a:lnTo>
                    <a:pt x="1002" y="1238"/>
                  </a:lnTo>
                  <a:lnTo>
                    <a:pt x="1023" y="1235"/>
                  </a:lnTo>
                  <a:lnTo>
                    <a:pt x="1044" y="1235"/>
                  </a:lnTo>
                  <a:lnTo>
                    <a:pt x="1065" y="1240"/>
                  </a:lnTo>
                  <a:lnTo>
                    <a:pt x="1083" y="1250"/>
                  </a:lnTo>
                  <a:lnTo>
                    <a:pt x="1100" y="1265"/>
                  </a:lnTo>
                  <a:lnTo>
                    <a:pt x="1456" y="1648"/>
                  </a:lnTo>
                  <a:lnTo>
                    <a:pt x="1471" y="1669"/>
                  </a:lnTo>
                  <a:lnTo>
                    <a:pt x="1478" y="1692"/>
                  </a:lnTo>
                  <a:lnTo>
                    <a:pt x="1481" y="1716"/>
                  </a:lnTo>
                  <a:lnTo>
                    <a:pt x="1477" y="1741"/>
                  </a:lnTo>
                  <a:lnTo>
                    <a:pt x="1467" y="1763"/>
                  </a:lnTo>
                  <a:lnTo>
                    <a:pt x="1451" y="1782"/>
                  </a:lnTo>
                  <a:lnTo>
                    <a:pt x="1431" y="1797"/>
                  </a:lnTo>
                  <a:lnTo>
                    <a:pt x="1409" y="1804"/>
                  </a:lnTo>
                  <a:lnTo>
                    <a:pt x="1387" y="1807"/>
                  </a:lnTo>
                  <a:lnTo>
                    <a:pt x="1368" y="1806"/>
                  </a:lnTo>
                  <a:lnTo>
                    <a:pt x="1349" y="1799"/>
                  </a:lnTo>
                  <a:lnTo>
                    <a:pt x="1332" y="1790"/>
                  </a:lnTo>
                  <a:lnTo>
                    <a:pt x="1317" y="1777"/>
                  </a:lnTo>
                  <a:lnTo>
                    <a:pt x="1001" y="1437"/>
                  </a:lnTo>
                  <a:lnTo>
                    <a:pt x="923" y="1456"/>
                  </a:lnTo>
                  <a:lnTo>
                    <a:pt x="850" y="1472"/>
                  </a:lnTo>
                  <a:lnTo>
                    <a:pt x="780" y="1484"/>
                  </a:lnTo>
                  <a:lnTo>
                    <a:pt x="713" y="1490"/>
                  </a:lnTo>
                  <a:lnTo>
                    <a:pt x="649" y="1493"/>
                  </a:lnTo>
                  <a:lnTo>
                    <a:pt x="581" y="1490"/>
                  </a:lnTo>
                  <a:lnTo>
                    <a:pt x="519" y="1481"/>
                  </a:lnTo>
                  <a:lnTo>
                    <a:pt x="459" y="1468"/>
                  </a:lnTo>
                  <a:lnTo>
                    <a:pt x="403" y="1450"/>
                  </a:lnTo>
                  <a:lnTo>
                    <a:pt x="352" y="1426"/>
                  </a:lnTo>
                  <a:lnTo>
                    <a:pt x="304" y="1398"/>
                  </a:lnTo>
                  <a:lnTo>
                    <a:pt x="261" y="1366"/>
                  </a:lnTo>
                  <a:lnTo>
                    <a:pt x="222" y="1331"/>
                  </a:lnTo>
                  <a:lnTo>
                    <a:pt x="185" y="1293"/>
                  </a:lnTo>
                  <a:lnTo>
                    <a:pt x="154" y="1254"/>
                  </a:lnTo>
                  <a:lnTo>
                    <a:pt x="124" y="1212"/>
                  </a:lnTo>
                  <a:lnTo>
                    <a:pt x="98" y="1169"/>
                  </a:lnTo>
                  <a:lnTo>
                    <a:pt x="65" y="1109"/>
                  </a:lnTo>
                  <a:lnTo>
                    <a:pt x="40" y="1049"/>
                  </a:lnTo>
                  <a:lnTo>
                    <a:pt x="22" y="989"/>
                  </a:lnTo>
                  <a:lnTo>
                    <a:pt x="9" y="931"/>
                  </a:lnTo>
                  <a:lnTo>
                    <a:pt x="3" y="875"/>
                  </a:lnTo>
                  <a:lnTo>
                    <a:pt x="0" y="820"/>
                  </a:lnTo>
                  <a:lnTo>
                    <a:pt x="3" y="765"/>
                  </a:lnTo>
                  <a:lnTo>
                    <a:pt x="8" y="714"/>
                  </a:lnTo>
                  <a:lnTo>
                    <a:pt x="17" y="666"/>
                  </a:lnTo>
                  <a:lnTo>
                    <a:pt x="27" y="622"/>
                  </a:lnTo>
                  <a:lnTo>
                    <a:pt x="40" y="581"/>
                  </a:lnTo>
                  <a:lnTo>
                    <a:pt x="53" y="545"/>
                  </a:lnTo>
                  <a:lnTo>
                    <a:pt x="66" y="513"/>
                  </a:lnTo>
                  <a:lnTo>
                    <a:pt x="80" y="487"/>
                  </a:lnTo>
                  <a:lnTo>
                    <a:pt x="91" y="465"/>
                  </a:lnTo>
                  <a:lnTo>
                    <a:pt x="100" y="448"/>
                  </a:lnTo>
                  <a:lnTo>
                    <a:pt x="107" y="438"/>
                  </a:lnTo>
                  <a:lnTo>
                    <a:pt x="111" y="433"/>
                  </a:lnTo>
                  <a:lnTo>
                    <a:pt x="124" y="417"/>
                  </a:lnTo>
                  <a:lnTo>
                    <a:pt x="141" y="404"/>
                  </a:lnTo>
                  <a:lnTo>
                    <a:pt x="159" y="395"/>
                  </a:lnTo>
                  <a:lnTo>
                    <a:pt x="180" y="391"/>
                  </a:lnTo>
                  <a:lnTo>
                    <a:pt x="202" y="391"/>
                  </a:lnTo>
                  <a:lnTo>
                    <a:pt x="222" y="396"/>
                  </a:lnTo>
                  <a:lnTo>
                    <a:pt x="241" y="405"/>
                  </a:lnTo>
                  <a:lnTo>
                    <a:pt x="257" y="420"/>
                  </a:lnTo>
                  <a:lnTo>
                    <a:pt x="531" y="700"/>
                  </a:lnTo>
                  <a:lnTo>
                    <a:pt x="717" y="679"/>
                  </a:lnTo>
                  <a:lnTo>
                    <a:pt x="712" y="526"/>
                  </a:lnTo>
                  <a:lnTo>
                    <a:pt x="429" y="254"/>
                  </a:lnTo>
                  <a:lnTo>
                    <a:pt x="417" y="238"/>
                  </a:lnTo>
                  <a:lnTo>
                    <a:pt x="408" y="221"/>
                  </a:lnTo>
                  <a:lnTo>
                    <a:pt x="402" y="203"/>
                  </a:lnTo>
                  <a:lnTo>
                    <a:pt x="400" y="184"/>
                  </a:lnTo>
                  <a:lnTo>
                    <a:pt x="403" y="164"/>
                  </a:lnTo>
                  <a:lnTo>
                    <a:pt x="409" y="146"/>
                  </a:lnTo>
                  <a:lnTo>
                    <a:pt x="420" y="129"/>
                  </a:lnTo>
                  <a:lnTo>
                    <a:pt x="434" y="114"/>
                  </a:lnTo>
                  <a:lnTo>
                    <a:pt x="475" y="82"/>
                  </a:lnTo>
                  <a:lnTo>
                    <a:pt x="519" y="56"/>
                  </a:lnTo>
                  <a:lnTo>
                    <a:pt x="564" y="35"/>
                  </a:lnTo>
                  <a:lnTo>
                    <a:pt x="611" y="19"/>
                  </a:lnTo>
                  <a:lnTo>
                    <a:pt x="660" y="9"/>
                  </a:lnTo>
                  <a:lnTo>
                    <a:pt x="708" y="2"/>
                  </a:lnTo>
                  <a:lnTo>
                    <a:pt x="756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chemeClr val="bg1"/>
                </a:solidFill>
              </a:endParaRPr>
            </a:p>
          </p:txBody>
        </p:sp>
        <p:sp>
          <p:nvSpPr>
            <p:cNvPr id="20" name="Freeform 8"/>
            <p:cNvSpPr>
              <a:spLocks noEditPoints="1"/>
            </p:cNvSpPr>
            <p:nvPr/>
          </p:nvSpPr>
          <p:spPr bwMode="auto">
            <a:xfrm>
              <a:off x="3562351" y="2817813"/>
              <a:ext cx="1512888" cy="1654175"/>
            </a:xfrm>
            <a:custGeom>
              <a:avLst/>
              <a:gdLst>
                <a:gd name="T0" fmla="*/ 2473 w 2859"/>
                <a:gd name="T1" fmla="*/ 221 h 3126"/>
                <a:gd name="T2" fmla="*/ 220 w 2859"/>
                <a:gd name="T3" fmla="*/ 2697 h 3126"/>
                <a:gd name="T4" fmla="*/ 446 w 2859"/>
                <a:gd name="T5" fmla="*/ 2904 h 3126"/>
                <a:gd name="T6" fmla="*/ 2640 w 2859"/>
                <a:gd name="T7" fmla="*/ 371 h 3126"/>
                <a:gd name="T8" fmla="*/ 2473 w 2859"/>
                <a:gd name="T9" fmla="*/ 221 h 3126"/>
                <a:gd name="T10" fmla="*/ 2468 w 2859"/>
                <a:gd name="T11" fmla="*/ 0 h 3126"/>
                <a:gd name="T12" fmla="*/ 2488 w 2859"/>
                <a:gd name="T13" fmla="*/ 2 h 3126"/>
                <a:gd name="T14" fmla="*/ 2508 w 2859"/>
                <a:gd name="T15" fmla="*/ 8 h 3126"/>
                <a:gd name="T16" fmla="*/ 2528 w 2859"/>
                <a:gd name="T17" fmla="*/ 17 h 3126"/>
                <a:gd name="T18" fmla="*/ 2544 w 2859"/>
                <a:gd name="T19" fmla="*/ 30 h 3126"/>
                <a:gd name="T20" fmla="*/ 2822 w 2859"/>
                <a:gd name="T21" fmla="*/ 279 h 3126"/>
                <a:gd name="T22" fmla="*/ 2758 w 2859"/>
                <a:gd name="T23" fmla="*/ 350 h 3126"/>
                <a:gd name="T24" fmla="*/ 2822 w 2859"/>
                <a:gd name="T25" fmla="*/ 281 h 3126"/>
                <a:gd name="T26" fmla="*/ 2838 w 2859"/>
                <a:gd name="T27" fmla="*/ 299 h 3126"/>
                <a:gd name="T28" fmla="*/ 2850 w 2859"/>
                <a:gd name="T29" fmla="*/ 320 h 3126"/>
                <a:gd name="T30" fmla="*/ 2856 w 2859"/>
                <a:gd name="T31" fmla="*/ 342 h 3126"/>
                <a:gd name="T32" fmla="*/ 2859 w 2859"/>
                <a:gd name="T33" fmla="*/ 364 h 3126"/>
                <a:gd name="T34" fmla="*/ 2856 w 2859"/>
                <a:gd name="T35" fmla="*/ 392 h 3126"/>
                <a:gd name="T36" fmla="*/ 2846 w 2859"/>
                <a:gd name="T37" fmla="*/ 418 h 3126"/>
                <a:gd name="T38" fmla="*/ 2831 w 2859"/>
                <a:gd name="T39" fmla="*/ 440 h 3126"/>
                <a:gd name="T40" fmla="*/ 537 w 2859"/>
                <a:gd name="T41" fmla="*/ 3087 h 3126"/>
                <a:gd name="T42" fmla="*/ 534 w 2859"/>
                <a:gd name="T43" fmla="*/ 3089 h 3126"/>
                <a:gd name="T44" fmla="*/ 516 w 2859"/>
                <a:gd name="T45" fmla="*/ 3105 h 3126"/>
                <a:gd name="T46" fmla="*/ 495 w 2859"/>
                <a:gd name="T47" fmla="*/ 3117 h 3126"/>
                <a:gd name="T48" fmla="*/ 474 w 2859"/>
                <a:gd name="T49" fmla="*/ 3123 h 3126"/>
                <a:gd name="T50" fmla="*/ 452 w 2859"/>
                <a:gd name="T51" fmla="*/ 3126 h 3126"/>
                <a:gd name="T52" fmla="*/ 451 w 2859"/>
                <a:gd name="T53" fmla="*/ 3126 h 3126"/>
                <a:gd name="T54" fmla="*/ 423 w 2859"/>
                <a:gd name="T55" fmla="*/ 3122 h 3126"/>
                <a:gd name="T56" fmla="*/ 397 w 2859"/>
                <a:gd name="T57" fmla="*/ 3112 h 3126"/>
                <a:gd name="T58" fmla="*/ 374 w 2859"/>
                <a:gd name="T59" fmla="*/ 3096 h 3126"/>
                <a:gd name="T60" fmla="*/ 36 w 2859"/>
                <a:gd name="T61" fmla="*/ 2786 h 3126"/>
                <a:gd name="T62" fmla="*/ 21 w 2859"/>
                <a:gd name="T63" fmla="*/ 2767 h 3126"/>
                <a:gd name="T64" fmla="*/ 9 w 2859"/>
                <a:gd name="T65" fmla="*/ 2747 h 3126"/>
                <a:gd name="T66" fmla="*/ 2 w 2859"/>
                <a:gd name="T67" fmla="*/ 2724 h 3126"/>
                <a:gd name="T68" fmla="*/ 0 w 2859"/>
                <a:gd name="T69" fmla="*/ 2701 h 3126"/>
                <a:gd name="T70" fmla="*/ 1 w 2859"/>
                <a:gd name="T71" fmla="*/ 2681 h 3126"/>
                <a:gd name="T72" fmla="*/ 8 w 2859"/>
                <a:gd name="T73" fmla="*/ 2660 h 3126"/>
                <a:gd name="T74" fmla="*/ 17 w 2859"/>
                <a:gd name="T75" fmla="*/ 2641 h 3126"/>
                <a:gd name="T76" fmla="*/ 30 w 2859"/>
                <a:gd name="T77" fmla="*/ 2624 h 3126"/>
                <a:gd name="T78" fmla="*/ 2384 w 2859"/>
                <a:gd name="T79" fmla="*/ 37 h 3126"/>
                <a:gd name="T80" fmla="*/ 2402 w 2859"/>
                <a:gd name="T81" fmla="*/ 21 h 3126"/>
                <a:gd name="T82" fmla="*/ 2423 w 2859"/>
                <a:gd name="T83" fmla="*/ 9 h 3126"/>
                <a:gd name="T84" fmla="*/ 2445 w 2859"/>
                <a:gd name="T85" fmla="*/ 3 h 3126"/>
                <a:gd name="T86" fmla="*/ 2468 w 2859"/>
                <a:gd name="T87" fmla="*/ 0 h 3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859" h="3126">
                  <a:moveTo>
                    <a:pt x="2473" y="221"/>
                  </a:moveTo>
                  <a:lnTo>
                    <a:pt x="220" y="2697"/>
                  </a:lnTo>
                  <a:lnTo>
                    <a:pt x="446" y="2904"/>
                  </a:lnTo>
                  <a:lnTo>
                    <a:pt x="2640" y="371"/>
                  </a:lnTo>
                  <a:lnTo>
                    <a:pt x="2473" y="221"/>
                  </a:lnTo>
                  <a:close/>
                  <a:moveTo>
                    <a:pt x="2468" y="0"/>
                  </a:moveTo>
                  <a:lnTo>
                    <a:pt x="2488" y="2"/>
                  </a:lnTo>
                  <a:lnTo>
                    <a:pt x="2508" y="8"/>
                  </a:lnTo>
                  <a:lnTo>
                    <a:pt x="2528" y="17"/>
                  </a:lnTo>
                  <a:lnTo>
                    <a:pt x="2544" y="30"/>
                  </a:lnTo>
                  <a:lnTo>
                    <a:pt x="2822" y="279"/>
                  </a:lnTo>
                  <a:lnTo>
                    <a:pt x="2758" y="350"/>
                  </a:lnTo>
                  <a:lnTo>
                    <a:pt x="2822" y="281"/>
                  </a:lnTo>
                  <a:lnTo>
                    <a:pt x="2838" y="299"/>
                  </a:lnTo>
                  <a:lnTo>
                    <a:pt x="2850" y="320"/>
                  </a:lnTo>
                  <a:lnTo>
                    <a:pt x="2856" y="342"/>
                  </a:lnTo>
                  <a:lnTo>
                    <a:pt x="2859" y="364"/>
                  </a:lnTo>
                  <a:lnTo>
                    <a:pt x="2856" y="392"/>
                  </a:lnTo>
                  <a:lnTo>
                    <a:pt x="2846" y="418"/>
                  </a:lnTo>
                  <a:lnTo>
                    <a:pt x="2831" y="440"/>
                  </a:lnTo>
                  <a:lnTo>
                    <a:pt x="537" y="3087"/>
                  </a:lnTo>
                  <a:lnTo>
                    <a:pt x="534" y="3089"/>
                  </a:lnTo>
                  <a:lnTo>
                    <a:pt x="516" y="3105"/>
                  </a:lnTo>
                  <a:lnTo>
                    <a:pt x="495" y="3117"/>
                  </a:lnTo>
                  <a:lnTo>
                    <a:pt x="474" y="3123"/>
                  </a:lnTo>
                  <a:lnTo>
                    <a:pt x="452" y="3126"/>
                  </a:lnTo>
                  <a:lnTo>
                    <a:pt x="451" y="3126"/>
                  </a:lnTo>
                  <a:lnTo>
                    <a:pt x="423" y="3122"/>
                  </a:lnTo>
                  <a:lnTo>
                    <a:pt x="397" y="3112"/>
                  </a:lnTo>
                  <a:lnTo>
                    <a:pt x="374" y="3096"/>
                  </a:lnTo>
                  <a:lnTo>
                    <a:pt x="36" y="2786"/>
                  </a:lnTo>
                  <a:lnTo>
                    <a:pt x="21" y="2767"/>
                  </a:lnTo>
                  <a:lnTo>
                    <a:pt x="9" y="2747"/>
                  </a:lnTo>
                  <a:lnTo>
                    <a:pt x="2" y="2724"/>
                  </a:lnTo>
                  <a:lnTo>
                    <a:pt x="0" y="2701"/>
                  </a:lnTo>
                  <a:lnTo>
                    <a:pt x="1" y="2681"/>
                  </a:lnTo>
                  <a:lnTo>
                    <a:pt x="8" y="2660"/>
                  </a:lnTo>
                  <a:lnTo>
                    <a:pt x="17" y="2641"/>
                  </a:lnTo>
                  <a:lnTo>
                    <a:pt x="30" y="2624"/>
                  </a:lnTo>
                  <a:lnTo>
                    <a:pt x="2384" y="37"/>
                  </a:lnTo>
                  <a:lnTo>
                    <a:pt x="2402" y="21"/>
                  </a:lnTo>
                  <a:lnTo>
                    <a:pt x="2423" y="9"/>
                  </a:lnTo>
                  <a:lnTo>
                    <a:pt x="2445" y="3"/>
                  </a:lnTo>
                  <a:lnTo>
                    <a:pt x="2468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chemeClr val="bg1"/>
                </a:solidFill>
              </a:endParaRPr>
            </a:p>
          </p:txBody>
        </p:sp>
        <p:sp>
          <p:nvSpPr>
            <p:cNvPr id="21" name="Freeform 9"/>
            <p:cNvSpPr>
              <a:spLocks/>
            </p:cNvSpPr>
            <p:nvPr/>
          </p:nvSpPr>
          <p:spPr bwMode="auto">
            <a:xfrm>
              <a:off x="4489451" y="2387601"/>
              <a:ext cx="1211263" cy="773113"/>
            </a:xfrm>
            <a:custGeom>
              <a:avLst/>
              <a:gdLst>
                <a:gd name="T0" fmla="*/ 1185 w 2289"/>
                <a:gd name="T1" fmla="*/ 26 h 1460"/>
                <a:gd name="T2" fmla="*/ 1479 w 2289"/>
                <a:gd name="T3" fmla="*/ 133 h 1460"/>
                <a:gd name="T4" fmla="*/ 1687 w 2289"/>
                <a:gd name="T5" fmla="*/ 324 h 1460"/>
                <a:gd name="T6" fmla="*/ 1795 w 2289"/>
                <a:gd name="T7" fmla="*/ 525 h 1460"/>
                <a:gd name="T8" fmla="*/ 1828 w 2289"/>
                <a:gd name="T9" fmla="*/ 658 h 1460"/>
                <a:gd name="T10" fmla="*/ 1846 w 2289"/>
                <a:gd name="T11" fmla="*/ 680 h 1460"/>
                <a:gd name="T12" fmla="*/ 2052 w 2289"/>
                <a:gd name="T13" fmla="*/ 769 h 1460"/>
                <a:gd name="T14" fmla="*/ 2241 w 2289"/>
                <a:gd name="T15" fmla="*/ 916 h 1460"/>
                <a:gd name="T16" fmla="*/ 2286 w 2289"/>
                <a:gd name="T17" fmla="*/ 1043 h 1460"/>
                <a:gd name="T18" fmla="*/ 2247 w 2289"/>
                <a:gd name="T19" fmla="*/ 1128 h 1460"/>
                <a:gd name="T20" fmla="*/ 2101 w 2289"/>
                <a:gd name="T21" fmla="*/ 1304 h 1460"/>
                <a:gd name="T22" fmla="*/ 2009 w 2289"/>
                <a:gd name="T23" fmla="*/ 1401 h 1460"/>
                <a:gd name="T24" fmla="*/ 1958 w 2289"/>
                <a:gd name="T25" fmla="*/ 1448 h 1460"/>
                <a:gd name="T26" fmla="*/ 1869 w 2289"/>
                <a:gd name="T27" fmla="*/ 1451 h 1460"/>
                <a:gd name="T28" fmla="*/ 1778 w 2289"/>
                <a:gd name="T29" fmla="*/ 1404 h 1460"/>
                <a:gd name="T30" fmla="*/ 1636 w 2289"/>
                <a:gd name="T31" fmla="*/ 1300 h 1460"/>
                <a:gd name="T32" fmla="*/ 1523 w 2289"/>
                <a:gd name="T33" fmla="*/ 1105 h 1460"/>
                <a:gd name="T34" fmla="*/ 1442 w 2289"/>
                <a:gd name="T35" fmla="*/ 948 h 1460"/>
                <a:gd name="T36" fmla="*/ 1397 w 2289"/>
                <a:gd name="T37" fmla="*/ 914 h 1460"/>
                <a:gd name="T38" fmla="*/ 1337 w 2289"/>
                <a:gd name="T39" fmla="*/ 925 h 1460"/>
                <a:gd name="T40" fmla="*/ 1292 w 2289"/>
                <a:gd name="T41" fmla="*/ 978 h 1460"/>
                <a:gd name="T42" fmla="*/ 1180 w 2289"/>
                <a:gd name="T43" fmla="*/ 1004 h 1460"/>
                <a:gd name="T44" fmla="*/ 1125 w 2289"/>
                <a:gd name="T45" fmla="*/ 902 h 1460"/>
                <a:gd name="T46" fmla="*/ 1172 w 2289"/>
                <a:gd name="T47" fmla="*/ 820 h 1460"/>
                <a:gd name="T48" fmla="*/ 1306 w 2289"/>
                <a:gd name="T49" fmla="*/ 735 h 1460"/>
                <a:gd name="T50" fmla="*/ 1479 w 2289"/>
                <a:gd name="T51" fmla="*/ 742 h 1460"/>
                <a:gd name="T52" fmla="*/ 1607 w 2289"/>
                <a:gd name="T53" fmla="*/ 854 h 1460"/>
                <a:gd name="T54" fmla="*/ 1691 w 2289"/>
                <a:gd name="T55" fmla="*/ 1019 h 1460"/>
                <a:gd name="T56" fmla="*/ 1742 w 2289"/>
                <a:gd name="T57" fmla="*/ 1134 h 1460"/>
                <a:gd name="T58" fmla="*/ 1843 w 2289"/>
                <a:gd name="T59" fmla="*/ 1221 h 1460"/>
                <a:gd name="T60" fmla="*/ 1972 w 2289"/>
                <a:gd name="T61" fmla="*/ 1164 h 1460"/>
                <a:gd name="T62" fmla="*/ 2086 w 2289"/>
                <a:gd name="T63" fmla="*/ 1027 h 1460"/>
                <a:gd name="T64" fmla="*/ 1959 w 2289"/>
                <a:gd name="T65" fmla="*/ 935 h 1460"/>
                <a:gd name="T66" fmla="*/ 1742 w 2289"/>
                <a:gd name="T67" fmla="*/ 838 h 1460"/>
                <a:gd name="T68" fmla="*/ 1644 w 2289"/>
                <a:gd name="T69" fmla="*/ 704 h 1460"/>
                <a:gd name="T70" fmla="*/ 1615 w 2289"/>
                <a:gd name="T71" fmla="*/ 584 h 1460"/>
                <a:gd name="T72" fmla="*/ 1530 w 2289"/>
                <a:gd name="T73" fmla="*/ 431 h 1460"/>
                <a:gd name="T74" fmla="*/ 1341 w 2289"/>
                <a:gd name="T75" fmla="*/ 272 h 1460"/>
                <a:gd name="T76" fmla="*/ 1124 w 2289"/>
                <a:gd name="T77" fmla="*/ 207 h 1460"/>
                <a:gd name="T78" fmla="*/ 798 w 2289"/>
                <a:gd name="T79" fmla="*/ 190 h 1460"/>
                <a:gd name="T80" fmla="*/ 474 w 2289"/>
                <a:gd name="T81" fmla="*/ 224 h 1460"/>
                <a:gd name="T82" fmla="*/ 287 w 2289"/>
                <a:gd name="T83" fmla="*/ 290 h 1460"/>
                <a:gd name="T84" fmla="*/ 384 w 2289"/>
                <a:gd name="T85" fmla="*/ 293 h 1460"/>
                <a:gd name="T86" fmla="*/ 652 w 2289"/>
                <a:gd name="T87" fmla="*/ 276 h 1460"/>
                <a:gd name="T88" fmla="*/ 885 w 2289"/>
                <a:gd name="T89" fmla="*/ 307 h 1460"/>
                <a:gd name="T90" fmla="*/ 1023 w 2289"/>
                <a:gd name="T91" fmla="*/ 433 h 1460"/>
                <a:gd name="T92" fmla="*/ 1038 w 2289"/>
                <a:gd name="T93" fmla="*/ 602 h 1460"/>
                <a:gd name="T94" fmla="*/ 996 w 2289"/>
                <a:gd name="T95" fmla="*/ 695 h 1460"/>
                <a:gd name="T96" fmla="*/ 931 w 2289"/>
                <a:gd name="T97" fmla="*/ 738 h 1460"/>
                <a:gd name="T98" fmla="*/ 830 w 2289"/>
                <a:gd name="T99" fmla="*/ 682 h 1460"/>
                <a:gd name="T100" fmla="*/ 839 w 2289"/>
                <a:gd name="T101" fmla="*/ 589 h 1460"/>
                <a:gd name="T102" fmla="*/ 849 w 2289"/>
                <a:gd name="T103" fmla="*/ 573 h 1460"/>
                <a:gd name="T104" fmla="*/ 854 w 2289"/>
                <a:gd name="T105" fmla="*/ 517 h 1460"/>
                <a:gd name="T106" fmla="*/ 819 w 2289"/>
                <a:gd name="T107" fmla="*/ 485 h 1460"/>
                <a:gd name="T108" fmla="*/ 688 w 2289"/>
                <a:gd name="T109" fmla="*/ 465 h 1460"/>
                <a:gd name="T110" fmla="*/ 456 w 2289"/>
                <a:gd name="T111" fmla="*/ 476 h 1460"/>
                <a:gd name="T112" fmla="*/ 251 w 2289"/>
                <a:gd name="T113" fmla="*/ 511 h 1460"/>
                <a:gd name="T114" fmla="*/ 83 w 2289"/>
                <a:gd name="T115" fmla="*/ 513 h 1460"/>
                <a:gd name="T116" fmla="*/ 10 w 2289"/>
                <a:gd name="T117" fmla="*/ 446 h 1460"/>
                <a:gd name="T118" fmla="*/ 13 w 2289"/>
                <a:gd name="T119" fmla="*/ 322 h 1460"/>
                <a:gd name="T120" fmla="*/ 158 w 2289"/>
                <a:gd name="T121" fmla="*/ 148 h 1460"/>
                <a:gd name="T122" fmla="*/ 375 w 2289"/>
                <a:gd name="T123" fmla="*/ 53 h 1460"/>
                <a:gd name="T124" fmla="*/ 717 w 2289"/>
                <a:gd name="T125" fmla="*/ 4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864" y="0"/>
                  </a:moveTo>
                  <a:lnTo>
                    <a:pt x="953" y="1"/>
                  </a:lnTo>
                  <a:lnTo>
                    <a:pt x="1036" y="6"/>
                  </a:lnTo>
                  <a:lnTo>
                    <a:pt x="1113" y="14"/>
                  </a:lnTo>
                  <a:lnTo>
                    <a:pt x="1185" y="26"/>
                  </a:lnTo>
                  <a:lnTo>
                    <a:pt x="1253" y="40"/>
                  </a:lnTo>
                  <a:lnTo>
                    <a:pt x="1314" y="58"/>
                  </a:lnTo>
                  <a:lnTo>
                    <a:pt x="1371" y="78"/>
                  </a:lnTo>
                  <a:lnTo>
                    <a:pt x="1425" y="101"/>
                  </a:lnTo>
                  <a:lnTo>
                    <a:pt x="1479" y="133"/>
                  </a:lnTo>
                  <a:lnTo>
                    <a:pt x="1530" y="165"/>
                  </a:lnTo>
                  <a:lnTo>
                    <a:pt x="1576" y="202"/>
                  </a:lnTo>
                  <a:lnTo>
                    <a:pt x="1616" y="241"/>
                  </a:lnTo>
                  <a:lnTo>
                    <a:pt x="1653" y="281"/>
                  </a:lnTo>
                  <a:lnTo>
                    <a:pt x="1687" y="324"/>
                  </a:lnTo>
                  <a:lnTo>
                    <a:pt x="1717" y="367"/>
                  </a:lnTo>
                  <a:lnTo>
                    <a:pt x="1743" y="410"/>
                  </a:lnTo>
                  <a:lnTo>
                    <a:pt x="1765" y="451"/>
                  </a:lnTo>
                  <a:lnTo>
                    <a:pt x="1782" y="490"/>
                  </a:lnTo>
                  <a:lnTo>
                    <a:pt x="1795" y="525"/>
                  </a:lnTo>
                  <a:lnTo>
                    <a:pt x="1804" y="559"/>
                  </a:lnTo>
                  <a:lnTo>
                    <a:pt x="1812" y="588"/>
                  </a:lnTo>
                  <a:lnTo>
                    <a:pt x="1818" y="619"/>
                  </a:lnTo>
                  <a:lnTo>
                    <a:pt x="1824" y="641"/>
                  </a:lnTo>
                  <a:lnTo>
                    <a:pt x="1828" y="658"/>
                  </a:lnTo>
                  <a:lnTo>
                    <a:pt x="1831" y="667"/>
                  </a:lnTo>
                  <a:lnTo>
                    <a:pt x="1834" y="671"/>
                  </a:lnTo>
                  <a:lnTo>
                    <a:pt x="1835" y="672"/>
                  </a:lnTo>
                  <a:lnTo>
                    <a:pt x="1839" y="675"/>
                  </a:lnTo>
                  <a:lnTo>
                    <a:pt x="1846" y="680"/>
                  </a:lnTo>
                  <a:lnTo>
                    <a:pt x="1858" y="684"/>
                  </a:lnTo>
                  <a:lnTo>
                    <a:pt x="1873" y="691"/>
                  </a:lnTo>
                  <a:lnTo>
                    <a:pt x="1937" y="714"/>
                  </a:lnTo>
                  <a:lnTo>
                    <a:pt x="1997" y="742"/>
                  </a:lnTo>
                  <a:lnTo>
                    <a:pt x="2052" y="769"/>
                  </a:lnTo>
                  <a:lnTo>
                    <a:pt x="2100" y="799"/>
                  </a:lnTo>
                  <a:lnTo>
                    <a:pt x="2144" y="829"/>
                  </a:lnTo>
                  <a:lnTo>
                    <a:pt x="2182" y="859"/>
                  </a:lnTo>
                  <a:lnTo>
                    <a:pt x="2215" y="888"/>
                  </a:lnTo>
                  <a:lnTo>
                    <a:pt x="2241" y="916"/>
                  </a:lnTo>
                  <a:lnTo>
                    <a:pt x="2264" y="948"/>
                  </a:lnTo>
                  <a:lnTo>
                    <a:pt x="2283" y="982"/>
                  </a:lnTo>
                  <a:lnTo>
                    <a:pt x="2288" y="1002"/>
                  </a:lnTo>
                  <a:lnTo>
                    <a:pt x="2289" y="1019"/>
                  </a:lnTo>
                  <a:lnTo>
                    <a:pt x="2286" y="1043"/>
                  </a:lnTo>
                  <a:lnTo>
                    <a:pt x="2283" y="1060"/>
                  </a:lnTo>
                  <a:lnTo>
                    <a:pt x="2277" y="1074"/>
                  </a:lnTo>
                  <a:lnTo>
                    <a:pt x="2271" y="1087"/>
                  </a:lnTo>
                  <a:lnTo>
                    <a:pt x="2264" y="1099"/>
                  </a:lnTo>
                  <a:lnTo>
                    <a:pt x="2247" y="1128"/>
                  </a:lnTo>
                  <a:lnTo>
                    <a:pt x="2226" y="1158"/>
                  </a:lnTo>
                  <a:lnTo>
                    <a:pt x="2194" y="1197"/>
                  </a:lnTo>
                  <a:lnTo>
                    <a:pt x="2160" y="1238"/>
                  </a:lnTo>
                  <a:lnTo>
                    <a:pt x="2123" y="1280"/>
                  </a:lnTo>
                  <a:lnTo>
                    <a:pt x="2101" y="1304"/>
                  </a:lnTo>
                  <a:lnTo>
                    <a:pt x="2080" y="1326"/>
                  </a:lnTo>
                  <a:lnTo>
                    <a:pt x="2060" y="1348"/>
                  </a:lnTo>
                  <a:lnTo>
                    <a:pt x="2041" y="1368"/>
                  </a:lnTo>
                  <a:lnTo>
                    <a:pt x="2023" y="1386"/>
                  </a:lnTo>
                  <a:lnTo>
                    <a:pt x="2009" y="1401"/>
                  </a:lnTo>
                  <a:lnTo>
                    <a:pt x="1996" y="1414"/>
                  </a:lnTo>
                  <a:lnTo>
                    <a:pt x="1987" y="1424"/>
                  </a:lnTo>
                  <a:lnTo>
                    <a:pt x="1980" y="1430"/>
                  </a:lnTo>
                  <a:lnTo>
                    <a:pt x="1977" y="1433"/>
                  </a:lnTo>
                  <a:lnTo>
                    <a:pt x="1958" y="1448"/>
                  </a:lnTo>
                  <a:lnTo>
                    <a:pt x="1936" y="1457"/>
                  </a:lnTo>
                  <a:lnTo>
                    <a:pt x="1911" y="1460"/>
                  </a:lnTo>
                  <a:lnTo>
                    <a:pt x="1893" y="1459"/>
                  </a:lnTo>
                  <a:lnTo>
                    <a:pt x="1873" y="1452"/>
                  </a:lnTo>
                  <a:lnTo>
                    <a:pt x="1869" y="1451"/>
                  </a:lnTo>
                  <a:lnTo>
                    <a:pt x="1860" y="1446"/>
                  </a:lnTo>
                  <a:lnTo>
                    <a:pt x="1845" y="1439"/>
                  </a:lnTo>
                  <a:lnTo>
                    <a:pt x="1826" y="1430"/>
                  </a:lnTo>
                  <a:lnTo>
                    <a:pt x="1804" y="1418"/>
                  </a:lnTo>
                  <a:lnTo>
                    <a:pt x="1778" y="1404"/>
                  </a:lnTo>
                  <a:lnTo>
                    <a:pt x="1751" y="1387"/>
                  </a:lnTo>
                  <a:lnTo>
                    <a:pt x="1723" y="1369"/>
                  </a:lnTo>
                  <a:lnTo>
                    <a:pt x="1693" y="1348"/>
                  </a:lnTo>
                  <a:lnTo>
                    <a:pt x="1665" y="1326"/>
                  </a:lnTo>
                  <a:lnTo>
                    <a:pt x="1636" y="1300"/>
                  </a:lnTo>
                  <a:lnTo>
                    <a:pt x="1610" y="1271"/>
                  </a:lnTo>
                  <a:lnTo>
                    <a:pt x="1585" y="1238"/>
                  </a:lnTo>
                  <a:lnTo>
                    <a:pt x="1563" y="1203"/>
                  </a:lnTo>
                  <a:lnTo>
                    <a:pt x="1542" y="1156"/>
                  </a:lnTo>
                  <a:lnTo>
                    <a:pt x="1523" y="1105"/>
                  </a:lnTo>
                  <a:lnTo>
                    <a:pt x="1500" y="1053"/>
                  </a:lnTo>
                  <a:lnTo>
                    <a:pt x="1486" y="1023"/>
                  </a:lnTo>
                  <a:lnTo>
                    <a:pt x="1472" y="995"/>
                  </a:lnTo>
                  <a:lnTo>
                    <a:pt x="1456" y="968"/>
                  </a:lnTo>
                  <a:lnTo>
                    <a:pt x="1442" y="948"/>
                  </a:lnTo>
                  <a:lnTo>
                    <a:pt x="1427" y="932"/>
                  </a:lnTo>
                  <a:lnTo>
                    <a:pt x="1417" y="923"/>
                  </a:lnTo>
                  <a:lnTo>
                    <a:pt x="1409" y="918"/>
                  </a:lnTo>
                  <a:lnTo>
                    <a:pt x="1403" y="915"/>
                  </a:lnTo>
                  <a:lnTo>
                    <a:pt x="1397" y="914"/>
                  </a:lnTo>
                  <a:lnTo>
                    <a:pt x="1392" y="914"/>
                  </a:lnTo>
                  <a:lnTo>
                    <a:pt x="1387" y="914"/>
                  </a:lnTo>
                  <a:lnTo>
                    <a:pt x="1366" y="915"/>
                  </a:lnTo>
                  <a:lnTo>
                    <a:pt x="1349" y="920"/>
                  </a:lnTo>
                  <a:lnTo>
                    <a:pt x="1337" y="925"/>
                  </a:lnTo>
                  <a:lnTo>
                    <a:pt x="1326" y="933"/>
                  </a:lnTo>
                  <a:lnTo>
                    <a:pt x="1317" y="942"/>
                  </a:lnTo>
                  <a:lnTo>
                    <a:pt x="1309" y="952"/>
                  </a:lnTo>
                  <a:lnTo>
                    <a:pt x="1305" y="957"/>
                  </a:lnTo>
                  <a:lnTo>
                    <a:pt x="1292" y="978"/>
                  </a:lnTo>
                  <a:lnTo>
                    <a:pt x="1274" y="995"/>
                  </a:lnTo>
                  <a:lnTo>
                    <a:pt x="1251" y="1006"/>
                  </a:lnTo>
                  <a:lnTo>
                    <a:pt x="1228" y="1012"/>
                  </a:lnTo>
                  <a:lnTo>
                    <a:pt x="1204" y="1010"/>
                  </a:lnTo>
                  <a:lnTo>
                    <a:pt x="1180" y="1004"/>
                  </a:lnTo>
                  <a:lnTo>
                    <a:pt x="1159" y="989"/>
                  </a:lnTo>
                  <a:lnTo>
                    <a:pt x="1142" y="972"/>
                  </a:lnTo>
                  <a:lnTo>
                    <a:pt x="1130" y="950"/>
                  </a:lnTo>
                  <a:lnTo>
                    <a:pt x="1125" y="927"/>
                  </a:lnTo>
                  <a:lnTo>
                    <a:pt x="1125" y="902"/>
                  </a:lnTo>
                  <a:lnTo>
                    <a:pt x="1133" y="879"/>
                  </a:lnTo>
                  <a:lnTo>
                    <a:pt x="1137" y="871"/>
                  </a:lnTo>
                  <a:lnTo>
                    <a:pt x="1143" y="858"/>
                  </a:lnTo>
                  <a:lnTo>
                    <a:pt x="1155" y="841"/>
                  </a:lnTo>
                  <a:lnTo>
                    <a:pt x="1172" y="820"/>
                  </a:lnTo>
                  <a:lnTo>
                    <a:pt x="1193" y="799"/>
                  </a:lnTo>
                  <a:lnTo>
                    <a:pt x="1215" y="781"/>
                  </a:lnTo>
                  <a:lnTo>
                    <a:pt x="1241" y="762"/>
                  </a:lnTo>
                  <a:lnTo>
                    <a:pt x="1271" y="747"/>
                  </a:lnTo>
                  <a:lnTo>
                    <a:pt x="1306" y="735"/>
                  </a:lnTo>
                  <a:lnTo>
                    <a:pt x="1345" y="727"/>
                  </a:lnTo>
                  <a:lnTo>
                    <a:pt x="1387" y="725"/>
                  </a:lnTo>
                  <a:lnTo>
                    <a:pt x="1410" y="725"/>
                  </a:lnTo>
                  <a:lnTo>
                    <a:pt x="1447" y="731"/>
                  </a:lnTo>
                  <a:lnTo>
                    <a:pt x="1479" y="742"/>
                  </a:lnTo>
                  <a:lnTo>
                    <a:pt x="1509" y="757"/>
                  </a:lnTo>
                  <a:lnTo>
                    <a:pt x="1537" y="775"/>
                  </a:lnTo>
                  <a:lnTo>
                    <a:pt x="1560" y="796"/>
                  </a:lnTo>
                  <a:lnTo>
                    <a:pt x="1585" y="825"/>
                  </a:lnTo>
                  <a:lnTo>
                    <a:pt x="1607" y="854"/>
                  </a:lnTo>
                  <a:lnTo>
                    <a:pt x="1627" y="885"/>
                  </a:lnTo>
                  <a:lnTo>
                    <a:pt x="1644" y="916"/>
                  </a:lnTo>
                  <a:lnTo>
                    <a:pt x="1661" y="952"/>
                  </a:lnTo>
                  <a:lnTo>
                    <a:pt x="1678" y="985"/>
                  </a:lnTo>
                  <a:lnTo>
                    <a:pt x="1691" y="1019"/>
                  </a:lnTo>
                  <a:lnTo>
                    <a:pt x="1704" y="1051"/>
                  </a:lnTo>
                  <a:lnTo>
                    <a:pt x="1715" y="1078"/>
                  </a:lnTo>
                  <a:lnTo>
                    <a:pt x="1725" y="1101"/>
                  </a:lnTo>
                  <a:lnTo>
                    <a:pt x="1732" y="1118"/>
                  </a:lnTo>
                  <a:lnTo>
                    <a:pt x="1742" y="1134"/>
                  </a:lnTo>
                  <a:lnTo>
                    <a:pt x="1756" y="1151"/>
                  </a:lnTo>
                  <a:lnTo>
                    <a:pt x="1774" y="1169"/>
                  </a:lnTo>
                  <a:lnTo>
                    <a:pt x="1795" y="1188"/>
                  </a:lnTo>
                  <a:lnTo>
                    <a:pt x="1820" y="1205"/>
                  </a:lnTo>
                  <a:lnTo>
                    <a:pt x="1843" y="1221"/>
                  </a:lnTo>
                  <a:lnTo>
                    <a:pt x="1868" y="1237"/>
                  </a:lnTo>
                  <a:lnTo>
                    <a:pt x="1891" y="1250"/>
                  </a:lnTo>
                  <a:lnTo>
                    <a:pt x="1918" y="1224"/>
                  </a:lnTo>
                  <a:lnTo>
                    <a:pt x="1946" y="1193"/>
                  </a:lnTo>
                  <a:lnTo>
                    <a:pt x="1972" y="1164"/>
                  </a:lnTo>
                  <a:lnTo>
                    <a:pt x="1998" y="1135"/>
                  </a:lnTo>
                  <a:lnTo>
                    <a:pt x="2024" y="1105"/>
                  </a:lnTo>
                  <a:lnTo>
                    <a:pt x="2048" y="1077"/>
                  </a:lnTo>
                  <a:lnTo>
                    <a:pt x="2069" y="1051"/>
                  </a:lnTo>
                  <a:lnTo>
                    <a:pt x="2086" y="1027"/>
                  </a:lnTo>
                  <a:lnTo>
                    <a:pt x="2071" y="1013"/>
                  </a:lnTo>
                  <a:lnTo>
                    <a:pt x="2053" y="997"/>
                  </a:lnTo>
                  <a:lnTo>
                    <a:pt x="2032" y="982"/>
                  </a:lnTo>
                  <a:lnTo>
                    <a:pt x="1998" y="958"/>
                  </a:lnTo>
                  <a:lnTo>
                    <a:pt x="1959" y="935"/>
                  </a:lnTo>
                  <a:lnTo>
                    <a:pt x="1915" y="912"/>
                  </a:lnTo>
                  <a:lnTo>
                    <a:pt x="1867" y="890"/>
                  </a:lnTo>
                  <a:lnTo>
                    <a:pt x="1813" y="871"/>
                  </a:lnTo>
                  <a:lnTo>
                    <a:pt x="1775" y="856"/>
                  </a:lnTo>
                  <a:lnTo>
                    <a:pt x="1742" y="838"/>
                  </a:lnTo>
                  <a:lnTo>
                    <a:pt x="1712" y="816"/>
                  </a:lnTo>
                  <a:lnTo>
                    <a:pt x="1687" y="789"/>
                  </a:lnTo>
                  <a:lnTo>
                    <a:pt x="1667" y="760"/>
                  </a:lnTo>
                  <a:lnTo>
                    <a:pt x="1653" y="731"/>
                  </a:lnTo>
                  <a:lnTo>
                    <a:pt x="1644" y="704"/>
                  </a:lnTo>
                  <a:lnTo>
                    <a:pt x="1637" y="678"/>
                  </a:lnTo>
                  <a:lnTo>
                    <a:pt x="1632" y="654"/>
                  </a:lnTo>
                  <a:lnTo>
                    <a:pt x="1627" y="631"/>
                  </a:lnTo>
                  <a:lnTo>
                    <a:pt x="1622" y="607"/>
                  </a:lnTo>
                  <a:lnTo>
                    <a:pt x="1615" y="584"/>
                  </a:lnTo>
                  <a:lnTo>
                    <a:pt x="1606" y="559"/>
                  </a:lnTo>
                  <a:lnTo>
                    <a:pt x="1594" y="533"/>
                  </a:lnTo>
                  <a:lnTo>
                    <a:pt x="1579" y="504"/>
                  </a:lnTo>
                  <a:lnTo>
                    <a:pt x="1559" y="473"/>
                  </a:lnTo>
                  <a:lnTo>
                    <a:pt x="1530" y="431"/>
                  </a:lnTo>
                  <a:lnTo>
                    <a:pt x="1499" y="393"/>
                  </a:lnTo>
                  <a:lnTo>
                    <a:pt x="1466" y="358"/>
                  </a:lnTo>
                  <a:lnTo>
                    <a:pt x="1430" y="327"/>
                  </a:lnTo>
                  <a:lnTo>
                    <a:pt x="1388" y="298"/>
                  </a:lnTo>
                  <a:lnTo>
                    <a:pt x="1341" y="272"/>
                  </a:lnTo>
                  <a:lnTo>
                    <a:pt x="1306" y="256"/>
                  </a:lnTo>
                  <a:lnTo>
                    <a:pt x="1267" y="241"/>
                  </a:lnTo>
                  <a:lnTo>
                    <a:pt x="1224" y="228"/>
                  </a:lnTo>
                  <a:lnTo>
                    <a:pt x="1176" y="217"/>
                  </a:lnTo>
                  <a:lnTo>
                    <a:pt x="1124" y="207"/>
                  </a:lnTo>
                  <a:lnTo>
                    <a:pt x="1068" y="199"/>
                  </a:lnTo>
                  <a:lnTo>
                    <a:pt x="1005" y="194"/>
                  </a:lnTo>
                  <a:lnTo>
                    <a:pt x="937" y="190"/>
                  </a:lnTo>
                  <a:lnTo>
                    <a:pt x="864" y="189"/>
                  </a:lnTo>
                  <a:lnTo>
                    <a:pt x="798" y="190"/>
                  </a:lnTo>
                  <a:lnTo>
                    <a:pt x="726" y="193"/>
                  </a:lnTo>
                  <a:lnTo>
                    <a:pt x="653" y="198"/>
                  </a:lnTo>
                  <a:lnTo>
                    <a:pt x="588" y="204"/>
                  </a:lnTo>
                  <a:lnTo>
                    <a:pt x="528" y="213"/>
                  </a:lnTo>
                  <a:lnTo>
                    <a:pt x="474" y="224"/>
                  </a:lnTo>
                  <a:lnTo>
                    <a:pt x="426" y="236"/>
                  </a:lnTo>
                  <a:lnTo>
                    <a:pt x="384" y="249"/>
                  </a:lnTo>
                  <a:lnTo>
                    <a:pt x="347" y="262"/>
                  </a:lnTo>
                  <a:lnTo>
                    <a:pt x="314" y="276"/>
                  </a:lnTo>
                  <a:lnTo>
                    <a:pt x="287" y="290"/>
                  </a:lnTo>
                  <a:lnTo>
                    <a:pt x="263" y="305"/>
                  </a:lnTo>
                  <a:lnTo>
                    <a:pt x="244" y="319"/>
                  </a:lnTo>
                  <a:lnTo>
                    <a:pt x="271" y="314"/>
                  </a:lnTo>
                  <a:lnTo>
                    <a:pt x="327" y="303"/>
                  </a:lnTo>
                  <a:lnTo>
                    <a:pt x="384" y="293"/>
                  </a:lnTo>
                  <a:lnTo>
                    <a:pt x="442" y="286"/>
                  </a:lnTo>
                  <a:lnTo>
                    <a:pt x="485" y="283"/>
                  </a:lnTo>
                  <a:lnTo>
                    <a:pt x="537" y="280"/>
                  </a:lnTo>
                  <a:lnTo>
                    <a:pt x="593" y="277"/>
                  </a:lnTo>
                  <a:lnTo>
                    <a:pt x="652" y="276"/>
                  </a:lnTo>
                  <a:lnTo>
                    <a:pt x="709" y="277"/>
                  </a:lnTo>
                  <a:lnTo>
                    <a:pt x="765" y="281"/>
                  </a:lnTo>
                  <a:lnTo>
                    <a:pt x="821" y="289"/>
                  </a:lnTo>
                  <a:lnTo>
                    <a:pt x="854" y="297"/>
                  </a:lnTo>
                  <a:lnTo>
                    <a:pt x="885" y="307"/>
                  </a:lnTo>
                  <a:lnTo>
                    <a:pt x="916" y="322"/>
                  </a:lnTo>
                  <a:lnTo>
                    <a:pt x="946" y="340"/>
                  </a:lnTo>
                  <a:lnTo>
                    <a:pt x="975" y="365"/>
                  </a:lnTo>
                  <a:lnTo>
                    <a:pt x="1002" y="397"/>
                  </a:lnTo>
                  <a:lnTo>
                    <a:pt x="1023" y="433"/>
                  </a:lnTo>
                  <a:lnTo>
                    <a:pt x="1036" y="468"/>
                  </a:lnTo>
                  <a:lnTo>
                    <a:pt x="1044" y="503"/>
                  </a:lnTo>
                  <a:lnTo>
                    <a:pt x="1047" y="537"/>
                  </a:lnTo>
                  <a:lnTo>
                    <a:pt x="1044" y="571"/>
                  </a:lnTo>
                  <a:lnTo>
                    <a:pt x="1038" y="602"/>
                  </a:lnTo>
                  <a:lnTo>
                    <a:pt x="1030" y="629"/>
                  </a:lnTo>
                  <a:lnTo>
                    <a:pt x="1021" y="652"/>
                  </a:lnTo>
                  <a:lnTo>
                    <a:pt x="1011" y="671"/>
                  </a:lnTo>
                  <a:lnTo>
                    <a:pt x="1002" y="686"/>
                  </a:lnTo>
                  <a:lnTo>
                    <a:pt x="996" y="695"/>
                  </a:lnTo>
                  <a:lnTo>
                    <a:pt x="993" y="700"/>
                  </a:lnTo>
                  <a:lnTo>
                    <a:pt x="993" y="700"/>
                  </a:lnTo>
                  <a:lnTo>
                    <a:pt x="975" y="718"/>
                  </a:lnTo>
                  <a:lnTo>
                    <a:pt x="954" y="731"/>
                  </a:lnTo>
                  <a:lnTo>
                    <a:pt x="931" y="738"/>
                  </a:lnTo>
                  <a:lnTo>
                    <a:pt x="906" y="738"/>
                  </a:lnTo>
                  <a:lnTo>
                    <a:pt x="882" y="732"/>
                  </a:lnTo>
                  <a:lnTo>
                    <a:pt x="860" y="721"/>
                  </a:lnTo>
                  <a:lnTo>
                    <a:pt x="842" y="702"/>
                  </a:lnTo>
                  <a:lnTo>
                    <a:pt x="830" y="682"/>
                  </a:lnTo>
                  <a:lnTo>
                    <a:pt x="824" y="658"/>
                  </a:lnTo>
                  <a:lnTo>
                    <a:pt x="822" y="635"/>
                  </a:lnTo>
                  <a:lnTo>
                    <a:pt x="828" y="611"/>
                  </a:lnTo>
                  <a:lnTo>
                    <a:pt x="839" y="589"/>
                  </a:lnTo>
                  <a:lnTo>
                    <a:pt x="839" y="589"/>
                  </a:lnTo>
                  <a:lnTo>
                    <a:pt x="841" y="588"/>
                  </a:lnTo>
                  <a:lnTo>
                    <a:pt x="842" y="586"/>
                  </a:lnTo>
                  <a:lnTo>
                    <a:pt x="843" y="584"/>
                  </a:lnTo>
                  <a:lnTo>
                    <a:pt x="846" y="579"/>
                  </a:lnTo>
                  <a:lnTo>
                    <a:pt x="849" y="573"/>
                  </a:lnTo>
                  <a:lnTo>
                    <a:pt x="852" y="562"/>
                  </a:lnTo>
                  <a:lnTo>
                    <a:pt x="856" y="549"/>
                  </a:lnTo>
                  <a:lnTo>
                    <a:pt x="858" y="537"/>
                  </a:lnTo>
                  <a:lnTo>
                    <a:pt x="856" y="528"/>
                  </a:lnTo>
                  <a:lnTo>
                    <a:pt x="854" y="517"/>
                  </a:lnTo>
                  <a:lnTo>
                    <a:pt x="849" y="507"/>
                  </a:lnTo>
                  <a:lnTo>
                    <a:pt x="838" y="495"/>
                  </a:lnTo>
                  <a:lnTo>
                    <a:pt x="835" y="494"/>
                  </a:lnTo>
                  <a:lnTo>
                    <a:pt x="829" y="490"/>
                  </a:lnTo>
                  <a:lnTo>
                    <a:pt x="819" y="485"/>
                  </a:lnTo>
                  <a:lnTo>
                    <a:pt x="803" y="479"/>
                  </a:lnTo>
                  <a:lnTo>
                    <a:pt x="783" y="476"/>
                  </a:lnTo>
                  <a:lnTo>
                    <a:pt x="755" y="470"/>
                  </a:lnTo>
                  <a:lnTo>
                    <a:pt x="723" y="468"/>
                  </a:lnTo>
                  <a:lnTo>
                    <a:pt x="688" y="465"/>
                  </a:lnTo>
                  <a:lnTo>
                    <a:pt x="652" y="465"/>
                  </a:lnTo>
                  <a:lnTo>
                    <a:pt x="600" y="466"/>
                  </a:lnTo>
                  <a:lnTo>
                    <a:pt x="547" y="469"/>
                  </a:lnTo>
                  <a:lnTo>
                    <a:pt x="499" y="472"/>
                  </a:lnTo>
                  <a:lnTo>
                    <a:pt x="456" y="476"/>
                  </a:lnTo>
                  <a:lnTo>
                    <a:pt x="425" y="478"/>
                  </a:lnTo>
                  <a:lnTo>
                    <a:pt x="388" y="485"/>
                  </a:lnTo>
                  <a:lnTo>
                    <a:pt x="348" y="491"/>
                  </a:lnTo>
                  <a:lnTo>
                    <a:pt x="308" y="499"/>
                  </a:lnTo>
                  <a:lnTo>
                    <a:pt x="251" y="511"/>
                  </a:lnTo>
                  <a:lnTo>
                    <a:pt x="198" y="519"/>
                  </a:lnTo>
                  <a:lnTo>
                    <a:pt x="146" y="523"/>
                  </a:lnTo>
                  <a:lnTo>
                    <a:pt x="126" y="521"/>
                  </a:lnTo>
                  <a:lnTo>
                    <a:pt x="107" y="519"/>
                  </a:lnTo>
                  <a:lnTo>
                    <a:pt x="83" y="513"/>
                  </a:lnTo>
                  <a:lnTo>
                    <a:pt x="69" y="507"/>
                  </a:lnTo>
                  <a:lnTo>
                    <a:pt x="52" y="498"/>
                  </a:lnTo>
                  <a:lnTo>
                    <a:pt x="36" y="485"/>
                  </a:lnTo>
                  <a:lnTo>
                    <a:pt x="22" y="466"/>
                  </a:lnTo>
                  <a:lnTo>
                    <a:pt x="10" y="446"/>
                  </a:lnTo>
                  <a:lnTo>
                    <a:pt x="4" y="426"/>
                  </a:lnTo>
                  <a:lnTo>
                    <a:pt x="1" y="408"/>
                  </a:lnTo>
                  <a:lnTo>
                    <a:pt x="0" y="391"/>
                  </a:lnTo>
                  <a:lnTo>
                    <a:pt x="4" y="357"/>
                  </a:lnTo>
                  <a:lnTo>
                    <a:pt x="13" y="322"/>
                  </a:lnTo>
                  <a:lnTo>
                    <a:pt x="27" y="286"/>
                  </a:lnTo>
                  <a:lnTo>
                    <a:pt x="49" y="251"/>
                  </a:lnTo>
                  <a:lnTo>
                    <a:pt x="78" y="215"/>
                  </a:lnTo>
                  <a:lnTo>
                    <a:pt x="115" y="181"/>
                  </a:lnTo>
                  <a:lnTo>
                    <a:pt x="158" y="148"/>
                  </a:lnTo>
                  <a:lnTo>
                    <a:pt x="193" y="126"/>
                  </a:lnTo>
                  <a:lnTo>
                    <a:pt x="232" y="107"/>
                  </a:lnTo>
                  <a:lnTo>
                    <a:pt x="275" y="87"/>
                  </a:lnTo>
                  <a:lnTo>
                    <a:pt x="323" y="69"/>
                  </a:lnTo>
                  <a:lnTo>
                    <a:pt x="375" y="53"/>
                  </a:lnTo>
                  <a:lnTo>
                    <a:pt x="434" y="39"/>
                  </a:lnTo>
                  <a:lnTo>
                    <a:pt x="497" y="27"/>
                  </a:lnTo>
                  <a:lnTo>
                    <a:pt x="564" y="17"/>
                  </a:lnTo>
                  <a:lnTo>
                    <a:pt x="637" y="9"/>
                  </a:lnTo>
                  <a:lnTo>
                    <a:pt x="717" y="4"/>
                  </a:lnTo>
                  <a:lnTo>
                    <a:pt x="792" y="1"/>
                  </a:lnTo>
                  <a:lnTo>
                    <a:pt x="864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chemeClr val="bg1"/>
                </a:solidFill>
              </a:endParaRPr>
            </a:p>
          </p:txBody>
        </p:sp>
      </p:grpSp>
      <p:sp>
        <p:nvSpPr>
          <p:cNvPr id="23" name="Freeform 8"/>
          <p:cNvSpPr>
            <a:spLocks noEditPoints="1"/>
          </p:cNvSpPr>
          <p:nvPr/>
        </p:nvSpPr>
        <p:spPr bwMode="auto">
          <a:xfrm>
            <a:off x="895181" y="640547"/>
            <a:ext cx="332014" cy="283709"/>
          </a:xfrm>
          <a:custGeom>
            <a:avLst/>
            <a:gdLst>
              <a:gd name="T0" fmla="*/ 1778 w 3888"/>
              <a:gd name="T1" fmla="*/ 597 h 3888"/>
              <a:gd name="T2" fmla="*/ 1519 w 3888"/>
              <a:gd name="T3" fmla="*/ 720 h 3888"/>
              <a:gd name="T4" fmla="*/ 1156 w 3888"/>
              <a:gd name="T5" fmla="*/ 882 h 3888"/>
              <a:gd name="T6" fmla="*/ 753 w 3888"/>
              <a:gd name="T7" fmla="*/ 753 h 3888"/>
              <a:gd name="T8" fmla="*/ 880 w 3888"/>
              <a:gd name="T9" fmla="*/ 1125 h 3888"/>
              <a:gd name="T10" fmla="*/ 748 w 3888"/>
              <a:gd name="T11" fmla="*/ 1446 h 3888"/>
              <a:gd name="T12" fmla="*/ 614 w 3888"/>
              <a:gd name="T13" fmla="*/ 1768 h 3888"/>
              <a:gd name="T14" fmla="*/ 260 w 3888"/>
              <a:gd name="T15" fmla="*/ 2015 h 3888"/>
              <a:gd name="T16" fmla="*/ 666 w 3888"/>
              <a:gd name="T17" fmla="*/ 2177 h 3888"/>
              <a:gd name="T18" fmla="*/ 825 w 3888"/>
              <a:gd name="T19" fmla="*/ 2598 h 3888"/>
              <a:gd name="T20" fmla="*/ 858 w 3888"/>
              <a:gd name="T21" fmla="*/ 2805 h 3888"/>
              <a:gd name="T22" fmla="*/ 1056 w 3888"/>
              <a:gd name="T23" fmla="*/ 3054 h 3888"/>
              <a:gd name="T24" fmla="*/ 1205 w 3888"/>
              <a:gd name="T25" fmla="*/ 3013 h 3888"/>
              <a:gd name="T26" fmla="*/ 1682 w 3888"/>
              <a:gd name="T27" fmla="*/ 3213 h 3888"/>
              <a:gd name="T28" fmla="*/ 1786 w 3888"/>
              <a:gd name="T29" fmla="*/ 3352 h 3888"/>
              <a:gd name="T30" fmla="*/ 2098 w 3888"/>
              <a:gd name="T31" fmla="*/ 3354 h 3888"/>
              <a:gd name="T32" fmla="*/ 2202 w 3888"/>
              <a:gd name="T33" fmla="*/ 3214 h 3888"/>
              <a:gd name="T34" fmla="*/ 2680 w 3888"/>
              <a:gd name="T35" fmla="*/ 3014 h 3888"/>
              <a:gd name="T36" fmla="*/ 3034 w 3888"/>
              <a:gd name="T37" fmla="*/ 3228 h 3888"/>
              <a:gd name="T38" fmla="*/ 3017 w 3888"/>
              <a:gd name="T39" fmla="*/ 2785 h 3888"/>
              <a:gd name="T40" fmla="*/ 3106 w 3888"/>
              <a:gd name="T41" fmla="*/ 2520 h 3888"/>
              <a:gd name="T42" fmla="*/ 3231 w 3888"/>
              <a:gd name="T43" fmla="*/ 2163 h 3888"/>
              <a:gd name="T44" fmla="*/ 3623 w 3888"/>
              <a:gd name="T45" fmla="*/ 2085 h 3888"/>
              <a:gd name="T46" fmla="*/ 3313 w 3888"/>
              <a:gd name="T47" fmla="*/ 1786 h 3888"/>
              <a:gd name="T48" fmla="*/ 3195 w 3888"/>
              <a:gd name="T49" fmla="*/ 1605 h 3888"/>
              <a:gd name="T50" fmla="*/ 3007 w 3888"/>
              <a:gd name="T51" fmla="*/ 1182 h 3888"/>
              <a:gd name="T52" fmla="*/ 3183 w 3888"/>
              <a:gd name="T53" fmla="*/ 802 h 3888"/>
              <a:gd name="T54" fmla="*/ 2759 w 3888"/>
              <a:gd name="T55" fmla="*/ 880 h 3888"/>
              <a:gd name="T56" fmla="*/ 2442 w 3888"/>
              <a:gd name="T57" fmla="*/ 747 h 3888"/>
              <a:gd name="T58" fmla="*/ 2118 w 3888"/>
              <a:gd name="T59" fmla="*/ 609 h 3888"/>
              <a:gd name="T60" fmla="*/ 2037 w 3888"/>
              <a:gd name="T61" fmla="*/ 2 h 3888"/>
              <a:gd name="T62" fmla="*/ 2327 w 3888"/>
              <a:gd name="T63" fmla="*/ 110 h 3888"/>
              <a:gd name="T64" fmla="*/ 2941 w 3888"/>
              <a:gd name="T65" fmla="*/ 391 h 3888"/>
              <a:gd name="T66" fmla="*/ 3105 w 3888"/>
              <a:gd name="T67" fmla="*/ 384 h 3888"/>
              <a:gd name="T68" fmla="*/ 3515 w 3888"/>
              <a:gd name="T69" fmla="*/ 801 h 3888"/>
              <a:gd name="T70" fmla="*/ 3295 w 3888"/>
              <a:gd name="T71" fmla="*/ 1173 h 3888"/>
              <a:gd name="T72" fmla="*/ 3804 w 3888"/>
              <a:gd name="T73" fmla="*/ 1573 h 3888"/>
              <a:gd name="T74" fmla="*/ 3888 w 3888"/>
              <a:gd name="T75" fmla="*/ 1943 h 3888"/>
              <a:gd name="T76" fmla="*/ 3868 w 3888"/>
              <a:gd name="T77" fmla="*/ 2227 h 3888"/>
              <a:gd name="T78" fmla="*/ 3444 w 3888"/>
              <a:gd name="T79" fmla="*/ 2359 h 3888"/>
              <a:gd name="T80" fmla="*/ 3523 w 3888"/>
              <a:gd name="T81" fmla="*/ 2986 h 3888"/>
              <a:gd name="T82" fmla="*/ 3384 w 3888"/>
              <a:gd name="T83" fmla="*/ 3249 h 3888"/>
              <a:gd name="T84" fmla="*/ 3039 w 3888"/>
              <a:gd name="T85" fmla="*/ 3526 h 3888"/>
              <a:gd name="T86" fmla="*/ 2540 w 3888"/>
              <a:gd name="T87" fmla="*/ 3380 h 3888"/>
              <a:gd name="T88" fmla="*/ 2281 w 3888"/>
              <a:gd name="T89" fmla="*/ 3846 h 3888"/>
              <a:gd name="T90" fmla="*/ 1758 w 3888"/>
              <a:gd name="T91" fmla="*/ 3880 h 3888"/>
              <a:gd name="T92" fmla="*/ 1555 w 3888"/>
              <a:gd name="T93" fmla="*/ 3749 h 3888"/>
              <a:gd name="T94" fmla="*/ 926 w 3888"/>
              <a:gd name="T95" fmla="*/ 3512 h 3888"/>
              <a:gd name="T96" fmla="*/ 709 w 3888"/>
              <a:gd name="T97" fmla="*/ 3446 h 3888"/>
              <a:gd name="T98" fmla="*/ 365 w 3888"/>
              <a:gd name="T99" fmla="*/ 3063 h 3888"/>
              <a:gd name="T100" fmla="*/ 556 w 3888"/>
              <a:gd name="T101" fmla="*/ 2646 h 3888"/>
              <a:gd name="T102" fmla="*/ 111 w 3888"/>
              <a:gd name="T103" fmla="*/ 2332 h 3888"/>
              <a:gd name="T104" fmla="*/ 2 w 3888"/>
              <a:gd name="T105" fmla="*/ 2039 h 3888"/>
              <a:gd name="T106" fmla="*/ 59 w 3888"/>
              <a:gd name="T107" fmla="*/ 1589 h 3888"/>
              <a:gd name="T108" fmla="*/ 548 w 3888"/>
              <a:gd name="T109" fmla="*/ 1259 h 3888"/>
              <a:gd name="T110" fmla="*/ 363 w 3888"/>
              <a:gd name="T111" fmla="*/ 829 h 3888"/>
              <a:gd name="T112" fmla="*/ 707 w 3888"/>
              <a:gd name="T113" fmla="*/ 444 h 3888"/>
              <a:gd name="T114" fmla="*/ 921 w 3888"/>
              <a:gd name="T115" fmla="*/ 378 h 3888"/>
              <a:gd name="T116" fmla="*/ 1552 w 3888"/>
              <a:gd name="T117" fmla="*/ 141 h 3888"/>
              <a:gd name="T118" fmla="*/ 1754 w 3888"/>
              <a:gd name="T119" fmla="*/ 9 h 38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888" h="3888">
                <a:moveTo>
                  <a:pt x="1943" y="259"/>
                </a:moveTo>
                <a:lnTo>
                  <a:pt x="1873" y="260"/>
                </a:lnTo>
                <a:lnTo>
                  <a:pt x="1804" y="265"/>
                </a:lnTo>
                <a:lnTo>
                  <a:pt x="1787" y="535"/>
                </a:lnTo>
                <a:lnTo>
                  <a:pt x="1787" y="547"/>
                </a:lnTo>
                <a:lnTo>
                  <a:pt x="1785" y="573"/>
                </a:lnTo>
                <a:lnTo>
                  <a:pt x="1778" y="597"/>
                </a:lnTo>
                <a:lnTo>
                  <a:pt x="1766" y="620"/>
                </a:lnTo>
                <a:lnTo>
                  <a:pt x="1750" y="639"/>
                </a:lnTo>
                <a:lnTo>
                  <a:pt x="1728" y="656"/>
                </a:lnTo>
                <a:lnTo>
                  <a:pt x="1702" y="669"/>
                </a:lnTo>
                <a:lnTo>
                  <a:pt x="1675" y="675"/>
                </a:lnTo>
                <a:lnTo>
                  <a:pt x="1596" y="695"/>
                </a:lnTo>
                <a:lnTo>
                  <a:pt x="1519" y="720"/>
                </a:lnTo>
                <a:lnTo>
                  <a:pt x="1443" y="748"/>
                </a:lnTo>
                <a:lnTo>
                  <a:pt x="1370" y="782"/>
                </a:lnTo>
                <a:lnTo>
                  <a:pt x="1300" y="820"/>
                </a:lnTo>
                <a:lnTo>
                  <a:pt x="1231" y="861"/>
                </a:lnTo>
                <a:lnTo>
                  <a:pt x="1208" y="874"/>
                </a:lnTo>
                <a:lnTo>
                  <a:pt x="1182" y="881"/>
                </a:lnTo>
                <a:lnTo>
                  <a:pt x="1156" y="882"/>
                </a:lnTo>
                <a:lnTo>
                  <a:pt x="1130" y="879"/>
                </a:lnTo>
                <a:lnTo>
                  <a:pt x="1105" y="871"/>
                </a:lnTo>
                <a:lnTo>
                  <a:pt x="1083" y="858"/>
                </a:lnTo>
                <a:lnTo>
                  <a:pt x="1063" y="840"/>
                </a:lnTo>
                <a:lnTo>
                  <a:pt x="854" y="659"/>
                </a:lnTo>
                <a:lnTo>
                  <a:pt x="802" y="705"/>
                </a:lnTo>
                <a:lnTo>
                  <a:pt x="753" y="753"/>
                </a:lnTo>
                <a:lnTo>
                  <a:pt x="703" y="804"/>
                </a:lnTo>
                <a:lnTo>
                  <a:pt x="657" y="857"/>
                </a:lnTo>
                <a:lnTo>
                  <a:pt x="835" y="1057"/>
                </a:lnTo>
                <a:lnTo>
                  <a:pt x="837" y="1058"/>
                </a:lnTo>
                <a:lnTo>
                  <a:pt x="857" y="1078"/>
                </a:lnTo>
                <a:lnTo>
                  <a:pt x="871" y="1100"/>
                </a:lnTo>
                <a:lnTo>
                  <a:pt x="880" y="1125"/>
                </a:lnTo>
                <a:lnTo>
                  <a:pt x="884" y="1152"/>
                </a:lnTo>
                <a:lnTo>
                  <a:pt x="882" y="1178"/>
                </a:lnTo>
                <a:lnTo>
                  <a:pt x="875" y="1205"/>
                </a:lnTo>
                <a:lnTo>
                  <a:pt x="862" y="1230"/>
                </a:lnTo>
                <a:lnTo>
                  <a:pt x="820" y="1298"/>
                </a:lnTo>
                <a:lnTo>
                  <a:pt x="781" y="1370"/>
                </a:lnTo>
                <a:lnTo>
                  <a:pt x="748" y="1446"/>
                </a:lnTo>
                <a:lnTo>
                  <a:pt x="719" y="1522"/>
                </a:lnTo>
                <a:lnTo>
                  <a:pt x="694" y="1601"/>
                </a:lnTo>
                <a:lnTo>
                  <a:pt x="675" y="1682"/>
                </a:lnTo>
                <a:lnTo>
                  <a:pt x="666" y="1710"/>
                </a:lnTo>
                <a:lnTo>
                  <a:pt x="653" y="1733"/>
                </a:lnTo>
                <a:lnTo>
                  <a:pt x="635" y="1753"/>
                </a:lnTo>
                <a:lnTo>
                  <a:pt x="614" y="1768"/>
                </a:lnTo>
                <a:lnTo>
                  <a:pt x="590" y="1779"/>
                </a:lnTo>
                <a:lnTo>
                  <a:pt x="563" y="1786"/>
                </a:lnTo>
                <a:lnTo>
                  <a:pt x="536" y="1786"/>
                </a:lnTo>
                <a:lnTo>
                  <a:pt x="265" y="1806"/>
                </a:lnTo>
                <a:lnTo>
                  <a:pt x="260" y="1874"/>
                </a:lnTo>
                <a:lnTo>
                  <a:pt x="259" y="1943"/>
                </a:lnTo>
                <a:lnTo>
                  <a:pt x="260" y="2015"/>
                </a:lnTo>
                <a:lnTo>
                  <a:pt x="265" y="2084"/>
                </a:lnTo>
                <a:lnTo>
                  <a:pt x="555" y="2102"/>
                </a:lnTo>
                <a:lnTo>
                  <a:pt x="583" y="2107"/>
                </a:lnTo>
                <a:lnTo>
                  <a:pt x="609" y="2117"/>
                </a:lnTo>
                <a:lnTo>
                  <a:pt x="633" y="2134"/>
                </a:lnTo>
                <a:lnTo>
                  <a:pt x="652" y="2154"/>
                </a:lnTo>
                <a:lnTo>
                  <a:pt x="666" y="2177"/>
                </a:lnTo>
                <a:lnTo>
                  <a:pt x="674" y="2206"/>
                </a:lnTo>
                <a:lnTo>
                  <a:pt x="696" y="2295"/>
                </a:lnTo>
                <a:lnTo>
                  <a:pt x="725" y="2383"/>
                </a:lnTo>
                <a:lnTo>
                  <a:pt x="759" y="2468"/>
                </a:lnTo>
                <a:lnTo>
                  <a:pt x="761" y="2473"/>
                </a:lnTo>
                <a:lnTo>
                  <a:pt x="791" y="2537"/>
                </a:lnTo>
                <a:lnTo>
                  <a:pt x="825" y="2598"/>
                </a:lnTo>
                <a:lnTo>
                  <a:pt x="861" y="2657"/>
                </a:lnTo>
                <a:lnTo>
                  <a:pt x="874" y="2680"/>
                </a:lnTo>
                <a:lnTo>
                  <a:pt x="881" y="2706"/>
                </a:lnTo>
                <a:lnTo>
                  <a:pt x="882" y="2732"/>
                </a:lnTo>
                <a:lnTo>
                  <a:pt x="879" y="2758"/>
                </a:lnTo>
                <a:lnTo>
                  <a:pt x="871" y="2783"/>
                </a:lnTo>
                <a:lnTo>
                  <a:pt x="858" y="2805"/>
                </a:lnTo>
                <a:lnTo>
                  <a:pt x="839" y="2825"/>
                </a:lnTo>
                <a:lnTo>
                  <a:pt x="659" y="3034"/>
                </a:lnTo>
                <a:lnTo>
                  <a:pt x="705" y="3086"/>
                </a:lnTo>
                <a:lnTo>
                  <a:pt x="753" y="3135"/>
                </a:lnTo>
                <a:lnTo>
                  <a:pt x="804" y="3185"/>
                </a:lnTo>
                <a:lnTo>
                  <a:pt x="857" y="3231"/>
                </a:lnTo>
                <a:lnTo>
                  <a:pt x="1056" y="3054"/>
                </a:lnTo>
                <a:lnTo>
                  <a:pt x="1058" y="3051"/>
                </a:lnTo>
                <a:lnTo>
                  <a:pt x="1078" y="3031"/>
                </a:lnTo>
                <a:lnTo>
                  <a:pt x="1100" y="3017"/>
                </a:lnTo>
                <a:lnTo>
                  <a:pt x="1125" y="3008"/>
                </a:lnTo>
                <a:lnTo>
                  <a:pt x="1152" y="3004"/>
                </a:lnTo>
                <a:lnTo>
                  <a:pt x="1178" y="3006"/>
                </a:lnTo>
                <a:lnTo>
                  <a:pt x="1205" y="3013"/>
                </a:lnTo>
                <a:lnTo>
                  <a:pt x="1230" y="3026"/>
                </a:lnTo>
                <a:lnTo>
                  <a:pt x="1298" y="3068"/>
                </a:lnTo>
                <a:lnTo>
                  <a:pt x="1370" y="3106"/>
                </a:lnTo>
                <a:lnTo>
                  <a:pt x="1446" y="3140"/>
                </a:lnTo>
                <a:lnTo>
                  <a:pt x="1522" y="3169"/>
                </a:lnTo>
                <a:lnTo>
                  <a:pt x="1601" y="3194"/>
                </a:lnTo>
                <a:lnTo>
                  <a:pt x="1682" y="3213"/>
                </a:lnTo>
                <a:lnTo>
                  <a:pt x="1710" y="3221"/>
                </a:lnTo>
                <a:lnTo>
                  <a:pt x="1733" y="3235"/>
                </a:lnTo>
                <a:lnTo>
                  <a:pt x="1753" y="3253"/>
                </a:lnTo>
                <a:lnTo>
                  <a:pt x="1768" y="3274"/>
                </a:lnTo>
                <a:lnTo>
                  <a:pt x="1779" y="3298"/>
                </a:lnTo>
                <a:lnTo>
                  <a:pt x="1786" y="3325"/>
                </a:lnTo>
                <a:lnTo>
                  <a:pt x="1786" y="3352"/>
                </a:lnTo>
                <a:lnTo>
                  <a:pt x="1806" y="3623"/>
                </a:lnTo>
                <a:lnTo>
                  <a:pt x="1874" y="3628"/>
                </a:lnTo>
                <a:lnTo>
                  <a:pt x="1943" y="3629"/>
                </a:lnTo>
                <a:lnTo>
                  <a:pt x="2015" y="3628"/>
                </a:lnTo>
                <a:lnTo>
                  <a:pt x="2084" y="3623"/>
                </a:lnTo>
                <a:lnTo>
                  <a:pt x="2100" y="3364"/>
                </a:lnTo>
                <a:lnTo>
                  <a:pt x="2098" y="3354"/>
                </a:lnTo>
                <a:lnTo>
                  <a:pt x="2098" y="3326"/>
                </a:lnTo>
                <a:lnTo>
                  <a:pt x="2105" y="3300"/>
                </a:lnTo>
                <a:lnTo>
                  <a:pt x="2116" y="3275"/>
                </a:lnTo>
                <a:lnTo>
                  <a:pt x="2131" y="3254"/>
                </a:lnTo>
                <a:lnTo>
                  <a:pt x="2151" y="3236"/>
                </a:lnTo>
                <a:lnTo>
                  <a:pt x="2175" y="3222"/>
                </a:lnTo>
                <a:lnTo>
                  <a:pt x="2202" y="3214"/>
                </a:lnTo>
                <a:lnTo>
                  <a:pt x="2283" y="3195"/>
                </a:lnTo>
                <a:lnTo>
                  <a:pt x="2363" y="3170"/>
                </a:lnTo>
                <a:lnTo>
                  <a:pt x="2440" y="3141"/>
                </a:lnTo>
                <a:lnTo>
                  <a:pt x="2515" y="3108"/>
                </a:lnTo>
                <a:lnTo>
                  <a:pt x="2587" y="3069"/>
                </a:lnTo>
                <a:lnTo>
                  <a:pt x="2657" y="3027"/>
                </a:lnTo>
                <a:lnTo>
                  <a:pt x="2680" y="3014"/>
                </a:lnTo>
                <a:lnTo>
                  <a:pt x="2706" y="3007"/>
                </a:lnTo>
                <a:lnTo>
                  <a:pt x="2732" y="3006"/>
                </a:lnTo>
                <a:lnTo>
                  <a:pt x="2758" y="3008"/>
                </a:lnTo>
                <a:lnTo>
                  <a:pt x="2783" y="3017"/>
                </a:lnTo>
                <a:lnTo>
                  <a:pt x="2805" y="3030"/>
                </a:lnTo>
                <a:lnTo>
                  <a:pt x="2825" y="3049"/>
                </a:lnTo>
                <a:lnTo>
                  <a:pt x="3034" y="3228"/>
                </a:lnTo>
                <a:lnTo>
                  <a:pt x="3086" y="3183"/>
                </a:lnTo>
                <a:lnTo>
                  <a:pt x="3135" y="3135"/>
                </a:lnTo>
                <a:lnTo>
                  <a:pt x="3185" y="3084"/>
                </a:lnTo>
                <a:lnTo>
                  <a:pt x="3231" y="3031"/>
                </a:lnTo>
                <a:lnTo>
                  <a:pt x="3049" y="2828"/>
                </a:lnTo>
                <a:lnTo>
                  <a:pt x="3030" y="2808"/>
                </a:lnTo>
                <a:lnTo>
                  <a:pt x="3017" y="2785"/>
                </a:lnTo>
                <a:lnTo>
                  <a:pt x="3008" y="2760"/>
                </a:lnTo>
                <a:lnTo>
                  <a:pt x="3004" y="2735"/>
                </a:lnTo>
                <a:lnTo>
                  <a:pt x="3006" y="2707"/>
                </a:lnTo>
                <a:lnTo>
                  <a:pt x="3013" y="2682"/>
                </a:lnTo>
                <a:lnTo>
                  <a:pt x="3026" y="2658"/>
                </a:lnTo>
                <a:lnTo>
                  <a:pt x="3068" y="2590"/>
                </a:lnTo>
                <a:lnTo>
                  <a:pt x="3106" y="2520"/>
                </a:lnTo>
                <a:lnTo>
                  <a:pt x="3139" y="2447"/>
                </a:lnTo>
                <a:lnTo>
                  <a:pt x="3167" y="2373"/>
                </a:lnTo>
                <a:lnTo>
                  <a:pt x="3192" y="2295"/>
                </a:lnTo>
                <a:lnTo>
                  <a:pt x="3212" y="2216"/>
                </a:lnTo>
                <a:lnTo>
                  <a:pt x="3218" y="2191"/>
                </a:lnTo>
                <a:lnTo>
                  <a:pt x="3218" y="2190"/>
                </a:lnTo>
                <a:lnTo>
                  <a:pt x="3231" y="2163"/>
                </a:lnTo>
                <a:lnTo>
                  <a:pt x="3248" y="2141"/>
                </a:lnTo>
                <a:lnTo>
                  <a:pt x="3271" y="2123"/>
                </a:lnTo>
                <a:lnTo>
                  <a:pt x="3295" y="2111"/>
                </a:lnTo>
                <a:lnTo>
                  <a:pt x="3324" y="2104"/>
                </a:lnTo>
                <a:lnTo>
                  <a:pt x="3353" y="2103"/>
                </a:lnTo>
                <a:lnTo>
                  <a:pt x="3361" y="2104"/>
                </a:lnTo>
                <a:lnTo>
                  <a:pt x="3623" y="2085"/>
                </a:lnTo>
                <a:lnTo>
                  <a:pt x="3628" y="2017"/>
                </a:lnTo>
                <a:lnTo>
                  <a:pt x="3629" y="1949"/>
                </a:lnTo>
                <a:lnTo>
                  <a:pt x="3629" y="1943"/>
                </a:lnTo>
                <a:lnTo>
                  <a:pt x="3628" y="1876"/>
                </a:lnTo>
                <a:lnTo>
                  <a:pt x="3623" y="1807"/>
                </a:lnTo>
                <a:lnTo>
                  <a:pt x="3338" y="1790"/>
                </a:lnTo>
                <a:lnTo>
                  <a:pt x="3313" y="1786"/>
                </a:lnTo>
                <a:lnTo>
                  <a:pt x="3289" y="1779"/>
                </a:lnTo>
                <a:lnTo>
                  <a:pt x="3268" y="1767"/>
                </a:lnTo>
                <a:lnTo>
                  <a:pt x="3249" y="1752"/>
                </a:lnTo>
                <a:lnTo>
                  <a:pt x="3234" y="1732"/>
                </a:lnTo>
                <a:lnTo>
                  <a:pt x="3221" y="1711"/>
                </a:lnTo>
                <a:lnTo>
                  <a:pt x="3214" y="1686"/>
                </a:lnTo>
                <a:lnTo>
                  <a:pt x="3195" y="1605"/>
                </a:lnTo>
                <a:lnTo>
                  <a:pt x="3170" y="1525"/>
                </a:lnTo>
                <a:lnTo>
                  <a:pt x="3141" y="1448"/>
                </a:lnTo>
                <a:lnTo>
                  <a:pt x="3108" y="1373"/>
                </a:lnTo>
                <a:lnTo>
                  <a:pt x="3069" y="1301"/>
                </a:lnTo>
                <a:lnTo>
                  <a:pt x="3027" y="1231"/>
                </a:lnTo>
                <a:lnTo>
                  <a:pt x="3014" y="1208"/>
                </a:lnTo>
                <a:lnTo>
                  <a:pt x="3007" y="1182"/>
                </a:lnTo>
                <a:lnTo>
                  <a:pt x="3006" y="1156"/>
                </a:lnTo>
                <a:lnTo>
                  <a:pt x="3008" y="1131"/>
                </a:lnTo>
                <a:lnTo>
                  <a:pt x="3016" y="1106"/>
                </a:lnTo>
                <a:lnTo>
                  <a:pt x="3030" y="1084"/>
                </a:lnTo>
                <a:lnTo>
                  <a:pt x="3048" y="1064"/>
                </a:lnTo>
                <a:lnTo>
                  <a:pt x="3228" y="854"/>
                </a:lnTo>
                <a:lnTo>
                  <a:pt x="3183" y="802"/>
                </a:lnTo>
                <a:lnTo>
                  <a:pt x="3135" y="753"/>
                </a:lnTo>
                <a:lnTo>
                  <a:pt x="3084" y="703"/>
                </a:lnTo>
                <a:lnTo>
                  <a:pt x="3031" y="657"/>
                </a:lnTo>
                <a:lnTo>
                  <a:pt x="2826" y="839"/>
                </a:lnTo>
                <a:lnTo>
                  <a:pt x="2806" y="858"/>
                </a:lnTo>
                <a:lnTo>
                  <a:pt x="2784" y="872"/>
                </a:lnTo>
                <a:lnTo>
                  <a:pt x="2759" y="880"/>
                </a:lnTo>
                <a:lnTo>
                  <a:pt x="2733" y="884"/>
                </a:lnTo>
                <a:lnTo>
                  <a:pt x="2707" y="881"/>
                </a:lnTo>
                <a:lnTo>
                  <a:pt x="2682" y="874"/>
                </a:lnTo>
                <a:lnTo>
                  <a:pt x="2658" y="862"/>
                </a:lnTo>
                <a:lnTo>
                  <a:pt x="2588" y="820"/>
                </a:lnTo>
                <a:lnTo>
                  <a:pt x="2517" y="781"/>
                </a:lnTo>
                <a:lnTo>
                  <a:pt x="2442" y="747"/>
                </a:lnTo>
                <a:lnTo>
                  <a:pt x="2366" y="719"/>
                </a:lnTo>
                <a:lnTo>
                  <a:pt x="2287" y="694"/>
                </a:lnTo>
                <a:lnTo>
                  <a:pt x="2207" y="675"/>
                </a:lnTo>
                <a:lnTo>
                  <a:pt x="2178" y="666"/>
                </a:lnTo>
                <a:lnTo>
                  <a:pt x="2155" y="650"/>
                </a:lnTo>
                <a:lnTo>
                  <a:pt x="2134" y="632"/>
                </a:lnTo>
                <a:lnTo>
                  <a:pt x="2118" y="609"/>
                </a:lnTo>
                <a:lnTo>
                  <a:pt x="2108" y="583"/>
                </a:lnTo>
                <a:lnTo>
                  <a:pt x="2103" y="555"/>
                </a:lnTo>
                <a:lnTo>
                  <a:pt x="2082" y="265"/>
                </a:lnTo>
                <a:lnTo>
                  <a:pt x="2014" y="260"/>
                </a:lnTo>
                <a:lnTo>
                  <a:pt x="1943" y="259"/>
                </a:lnTo>
                <a:close/>
                <a:moveTo>
                  <a:pt x="1943" y="0"/>
                </a:moveTo>
                <a:lnTo>
                  <a:pt x="2037" y="2"/>
                </a:lnTo>
                <a:lnTo>
                  <a:pt x="2130" y="8"/>
                </a:lnTo>
                <a:lnTo>
                  <a:pt x="2221" y="20"/>
                </a:lnTo>
                <a:lnTo>
                  <a:pt x="2250" y="27"/>
                </a:lnTo>
                <a:lnTo>
                  <a:pt x="2276" y="40"/>
                </a:lnTo>
                <a:lnTo>
                  <a:pt x="2297" y="59"/>
                </a:lnTo>
                <a:lnTo>
                  <a:pt x="2315" y="82"/>
                </a:lnTo>
                <a:lnTo>
                  <a:pt x="2327" y="110"/>
                </a:lnTo>
                <a:lnTo>
                  <a:pt x="2333" y="138"/>
                </a:lnTo>
                <a:lnTo>
                  <a:pt x="2355" y="444"/>
                </a:lnTo>
                <a:lnTo>
                  <a:pt x="2449" y="472"/>
                </a:lnTo>
                <a:lnTo>
                  <a:pt x="2540" y="508"/>
                </a:lnTo>
                <a:lnTo>
                  <a:pt x="2629" y="548"/>
                </a:lnTo>
                <a:lnTo>
                  <a:pt x="2715" y="593"/>
                </a:lnTo>
                <a:lnTo>
                  <a:pt x="2941" y="391"/>
                </a:lnTo>
                <a:lnTo>
                  <a:pt x="2962" y="376"/>
                </a:lnTo>
                <a:lnTo>
                  <a:pt x="2986" y="365"/>
                </a:lnTo>
                <a:lnTo>
                  <a:pt x="3009" y="359"/>
                </a:lnTo>
                <a:lnTo>
                  <a:pt x="3034" y="358"/>
                </a:lnTo>
                <a:lnTo>
                  <a:pt x="3059" y="363"/>
                </a:lnTo>
                <a:lnTo>
                  <a:pt x="3082" y="371"/>
                </a:lnTo>
                <a:lnTo>
                  <a:pt x="3105" y="384"/>
                </a:lnTo>
                <a:lnTo>
                  <a:pt x="3179" y="442"/>
                </a:lnTo>
                <a:lnTo>
                  <a:pt x="3249" y="503"/>
                </a:lnTo>
                <a:lnTo>
                  <a:pt x="3319" y="569"/>
                </a:lnTo>
                <a:lnTo>
                  <a:pt x="3384" y="637"/>
                </a:lnTo>
                <a:lnTo>
                  <a:pt x="3444" y="707"/>
                </a:lnTo>
                <a:lnTo>
                  <a:pt x="3500" y="780"/>
                </a:lnTo>
                <a:lnTo>
                  <a:pt x="3515" y="801"/>
                </a:lnTo>
                <a:lnTo>
                  <a:pt x="3523" y="825"/>
                </a:lnTo>
                <a:lnTo>
                  <a:pt x="3526" y="849"/>
                </a:lnTo>
                <a:lnTo>
                  <a:pt x="3526" y="874"/>
                </a:lnTo>
                <a:lnTo>
                  <a:pt x="3520" y="898"/>
                </a:lnTo>
                <a:lnTo>
                  <a:pt x="3510" y="921"/>
                </a:lnTo>
                <a:lnTo>
                  <a:pt x="3496" y="941"/>
                </a:lnTo>
                <a:lnTo>
                  <a:pt x="3295" y="1173"/>
                </a:lnTo>
                <a:lnTo>
                  <a:pt x="3341" y="1259"/>
                </a:lnTo>
                <a:lnTo>
                  <a:pt x="3381" y="1349"/>
                </a:lnTo>
                <a:lnTo>
                  <a:pt x="3417" y="1442"/>
                </a:lnTo>
                <a:lnTo>
                  <a:pt x="3445" y="1536"/>
                </a:lnTo>
                <a:lnTo>
                  <a:pt x="3748" y="1555"/>
                </a:lnTo>
                <a:lnTo>
                  <a:pt x="3777" y="1561"/>
                </a:lnTo>
                <a:lnTo>
                  <a:pt x="3804" y="1573"/>
                </a:lnTo>
                <a:lnTo>
                  <a:pt x="3828" y="1589"/>
                </a:lnTo>
                <a:lnTo>
                  <a:pt x="3847" y="1612"/>
                </a:lnTo>
                <a:lnTo>
                  <a:pt x="3861" y="1638"/>
                </a:lnTo>
                <a:lnTo>
                  <a:pt x="3868" y="1667"/>
                </a:lnTo>
                <a:lnTo>
                  <a:pt x="3879" y="1758"/>
                </a:lnTo>
                <a:lnTo>
                  <a:pt x="3886" y="1850"/>
                </a:lnTo>
                <a:lnTo>
                  <a:pt x="3888" y="1943"/>
                </a:lnTo>
                <a:lnTo>
                  <a:pt x="3888" y="1943"/>
                </a:lnTo>
                <a:lnTo>
                  <a:pt x="3888" y="1944"/>
                </a:lnTo>
                <a:lnTo>
                  <a:pt x="3888" y="1946"/>
                </a:lnTo>
                <a:lnTo>
                  <a:pt x="3888" y="1949"/>
                </a:lnTo>
                <a:lnTo>
                  <a:pt x="3886" y="2042"/>
                </a:lnTo>
                <a:lnTo>
                  <a:pt x="3879" y="2135"/>
                </a:lnTo>
                <a:lnTo>
                  <a:pt x="3868" y="2227"/>
                </a:lnTo>
                <a:lnTo>
                  <a:pt x="3860" y="2255"/>
                </a:lnTo>
                <a:lnTo>
                  <a:pt x="3847" y="2281"/>
                </a:lnTo>
                <a:lnTo>
                  <a:pt x="3828" y="2302"/>
                </a:lnTo>
                <a:lnTo>
                  <a:pt x="3804" y="2320"/>
                </a:lnTo>
                <a:lnTo>
                  <a:pt x="3777" y="2332"/>
                </a:lnTo>
                <a:lnTo>
                  <a:pt x="3749" y="2336"/>
                </a:lnTo>
                <a:lnTo>
                  <a:pt x="3444" y="2359"/>
                </a:lnTo>
                <a:lnTo>
                  <a:pt x="3414" y="2452"/>
                </a:lnTo>
                <a:lnTo>
                  <a:pt x="3380" y="2541"/>
                </a:lnTo>
                <a:lnTo>
                  <a:pt x="3340" y="2630"/>
                </a:lnTo>
                <a:lnTo>
                  <a:pt x="3295" y="2715"/>
                </a:lnTo>
                <a:lnTo>
                  <a:pt x="3497" y="2941"/>
                </a:lnTo>
                <a:lnTo>
                  <a:pt x="3512" y="2962"/>
                </a:lnTo>
                <a:lnTo>
                  <a:pt x="3523" y="2986"/>
                </a:lnTo>
                <a:lnTo>
                  <a:pt x="3529" y="3009"/>
                </a:lnTo>
                <a:lnTo>
                  <a:pt x="3529" y="3034"/>
                </a:lnTo>
                <a:lnTo>
                  <a:pt x="3525" y="3059"/>
                </a:lnTo>
                <a:lnTo>
                  <a:pt x="3517" y="3082"/>
                </a:lnTo>
                <a:lnTo>
                  <a:pt x="3504" y="3105"/>
                </a:lnTo>
                <a:lnTo>
                  <a:pt x="3446" y="3179"/>
                </a:lnTo>
                <a:lnTo>
                  <a:pt x="3384" y="3249"/>
                </a:lnTo>
                <a:lnTo>
                  <a:pt x="3319" y="3319"/>
                </a:lnTo>
                <a:lnTo>
                  <a:pt x="3251" y="3383"/>
                </a:lnTo>
                <a:lnTo>
                  <a:pt x="3181" y="3444"/>
                </a:lnTo>
                <a:lnTo>
                  <a:pt x="3108" y="3500"/>
                </a:lnTo>
                <a:lnTo>
                  <a:pt x="3087" y="3515"/>
                </a:lnTo>
                <a:lnTo>
                  <a:pt x="3063" y="3523"/>
                </a:lnTo>
                <a:lnTo>
                  <a:pt x="3039" y="3526"/>
                </a:lnTo>
                <a:lnTo>
                  <a:pt x="3014" y="3526"/>
                </a:lnTo>
                <a:lnTo>
                  <a:pt x="2990" y="3520"/>
                </a:lnTo>
                <a:lnTo>
                  <a:pt x="2967" y="3510"/>
                </a:lnTo>
                <a:lnTo>
                  <a:pt x="2945" y="3496"/>
                </a:lnTo>
                <a:lnTo>
                  <a:pt x="2715" y="3295"/>
                </a:lnTo>
                <a:lnTo>
                  <a:pt x="2629" y="3340"/>
                </a:lnTo>
                <a:lnTo>
                  <a:pt x="2540" y="3380"/>
                </a:lnTo>
                <a:lnTo>
                  <a:pt x="2448" y="3416"/>
                </a:lnTo>
                <a:lnTo>
                  <a:pt x="2355" y="3444"/>
                </a:lnTo>
                <a:lnTo>
                  <a:pt x="2336" y="3747"/>
                </a:lnTo>
                <a:lnTo>
                  <a:pt x="2332" y="3776"/>
                </a:lnTo>
                <a:lnTo>
                  <a:pt x="2320" y="3803"/>
                </a:lnTo>
                <a:lnTo>
                  <a:pt x="2303" y="3827"/>
                </a:lnTo>
                <a:lnTo>
                  <a:pt x="2281" y="3846"/>
                </a:lnTo>
                <a:lnTo>
                  <a:pt x="2255" y="3860"/>
                </a:lnTo>
                <a:lnTo>
                  <a:pt x="2226" y="3868"/>
                </a:lnTo>
                <a:lnTo>
                  <a:pt x="2134" y="3879"/>
                </a:lnTo>
                <a:lnTo>
                  <a:pt x="2039" y="3886"/>
                </a:lnTo>
                <a:lnTo>
                  <a:pt x="1943" y="3888"/>
                </a:lnTo>
                <a:lnTo>
                  <a:pt x="1850" y="3886"/>
                </a:lnTo>
                <a:lnTo>
                  <a:pt x="1758" y="3880"/>
                </a:lnTo>
                <a:lnTo>
                  <a:pt x="1666" y="3868"/>
                </a:lnTo>
                <a:lnTo>
                  <a:pt x="1638" y="3861"/>
                </a:lnTo>
                <a:lnTo>
                  <a:pt x="1612" y="3847"/>
                </a:lnTo>
                <a:lnTo>
                  <a:pt x="1591" y="3828"/>
                </a:lnTo>
                <a:lnTo>
                  <a:pt x="1573" y="3806"/>
                </a:lnTo>
                <a:lnTo>
                  <a:pt x="1561" y="3778"/>
                </a:lnTo>
                <a:lnTo>
                  <a:pt x="1555" y="3749"/>
                </a:lnTo>
                <a:lnTo>
                  <a:pt x="1533" y="3444"/>
                </a:lnTo>
                <a:lnTo>
                  <a:pt x="1439" y="3416"/>
                </a:lnTo>
                <a:lnTo>
                  <a:pt x="1348" y="3380"/>
                </a:lnTo>
                <a:lnTo>
                  <a:pt x="1259" y="3340"/>
                </a:lnTo>
                <a:lnTo>
                  <a:pt x="1173" y="3295"/>
                </a:lnTo>
                <a:lnTo>
                  <a:pt x="947" y="3497"/>
                </a:lnTo>
                <a:lnTo>
                  <a:pt x="926" y="3512"/>
                </a:lnTo>
                <a:lnTo>
                  <a:pt x="902" y="3523"/>
                </a:lnTo>
                <a:lnTo>
                  <a:pt x="879" y="3529"/>
                </a:lnTo>
                <a:lnTo>
                  <a:pt x="854" y="3529"/>
                </a:lnTo>
                <a:lnTo>
                  <a:pt x="829" y="3525"/>
                </a:lnTo>
                <a:lnTo>
                  <a:pt x="805" y="3517"/>
                </a:lnTo>
                <a:lnTo>
                  <a:pt x="783" y="3504"/>
                </a:lnTo>
                <a:lnTo>
                  <a:pt x="709" y="3446"/>
                </a:lnTo>
                <a:lnTo>
                  <a:pt x="639" y="3384"/>
                </a:lnTo>
                <a:lnTo>
                  <a:pt x="569" y="3319"/>
                </a:lnTo>
                <a:lnTo>
                  <a:pt x="504" y="3251"/>
                </a:lnTo>
                <a:lnTo>
                  <a:pt x="444" y="3181"/>
                </a:lnTo>
                <a:lnTo>
                  <a:pt x="386" y="3108"/>
                </a:lnTo>
                <a:lnTo>
                  <a:pt x="373" y="3087"/>
                </a:lnTo>
                <a:lnTo>
                  <a:pt x="365" y="3063"/>
                </a:lnTo>
                <a:lnTo>
                  <a:pt x="362" y="3039"/>
                </a:lnTo>
                <a:lnTo>
                  <a:pt x="362" y="3014"/>
                </a:lnTo>
                <a:lnTo>
                  <a:pt x="368" y="2990"/>
                </a:lnTo>
                <a:lnTo>
                  <a:pt x="378" y="2967"/>
                </a:lnTo>
                <a:lnTo>
                  <a:pt x="392" y="2945"/>
                </a:lnTo>
                <a:lnTo>
                  <a:pt x="593" y="2715"/>
                </a:lnTo>
                <a:lnTo>
                  <a:pt x="556" y="2646"/>
                </a:lnTo>
                <a:lnTo>
                  <a:pt x="522" y="2576"/>
                </a:lnTo>
                <a:lnTo>
                  <a:pt x="521" y="2573"/>
                </a:lnTo>
                <a:lnTo>
                  <a:pt x="492" y="2502"/>
                </a:lnTo>
                <a:lnTo>
                  <a:pt x="467" y="2429"/>
                </a:lnTo>
                <a:lnTo>
                  <a:pt x="444" y="2355"/>
                </a:lnTo>
                <a:lnTo>
                  <a:pt x="141" y="2336"/>
                </a:lnTo>
                <a:lnTo>
                  <a:pt x="111" y="2332"/>
                </a:lnTo>
                <a:lnTo>
                  <a:pt x="85" y="2320"/>
                </a:lnTo>
                <a:lnTo>
                  <a:pt x="61" y="2303"/>
                </a:lnTo>
                <a:lnTo>
                  <a:pt x="42" y="2281"/>
                </a:lnTo>
                <a:lnTo>
                  <a:pt x="28" y="2255"/>
                </a:lnTo>
                <a:lnTo>
                  <a:pt x="20" y="2226"/>
                </a:lnTo>
                <a:lnTo>
                  <a:pt x="9" y="2134"/>
                </a:lnTo>
                <a:lnTo>
                  <a:pt x="2" y="2039"/>
                </a:lnTo>
                <a:lnTo>
                  <a:pt x="0" y="1943"/>
                </a:lnTo>
                <a:lnTo>
                  <a:pt x="2" y="1850"/>
                </a:lnTo>
                <a:lnTo>
                  <a:pt x="8" y="1758"/>
                </a:lnTo>
                <a:lnTo>
                  <a:pt x="20" y="1666"/>
                </a:lnTo>
                <a:lnTo>
                  <a:pt x="27" y="1638"/>
                </a:lnTo>
                <a:lnTo>
                  <a:pt x="41" y="1612"/>
                </a:lnTo>
                <a:lnTo>
                  <a:pt x="59" y="1589"/>
                </a:lnTo>
                <a:lnTo>
                  <a:pt x="82" y="1573"/>
                </a:lnTo>
                <a:lnTo>
                  <a:pt x="110" y="1561"/>
                </a:lnTo>
                <a:lnTo>
                  <a:pt x="138" y="1555"/>
                </a:lnTo>
                <a:lnTo>
                  <a:pt x="444" y="1533"/>
                </a:lnTo>
                <a:lnTo>
                  <a:pt x="472" y="1439"/>
                </a:lnTo>
                <a:lnTo>
                  <a:pt x="508" y="1348"/>
                </a:lnTo>
                <a:lnTo>
                  <a:pt x="548" y="1259"/>
                </a:lnTo>
                <a:lnTo>
                  <a:pt x="593" y="1173"/>
                </a:lnTo>
                <a:lnTo>
                  <a:pt x="391" y="947"/>
                </a:lnTo>
                <a:lnTo>
                  <a:pt x="376" y="926"/>
                </a:lnTo>
                <a:lnTo>
                  <a:pt x="365" y="902"/>
                </a:lnTo>
                <a:lnTo>
                  <a:pt x="359" y="879"/>
                </a:lnTo>
                <a:lnTo>
                  <a:pt x="358" y="854"/>
                </a:lnTo>
                <a:lnTo>
                  <a:pt x="363" y="829"/>
                </a:lnTo>
                <a:lnTo>
                  <a:pt x="371" y="806"/>
                </a:lnTo>
                <a:lnTo>
                  <a:pt x="384" y="783"/>
                </a:lnTo>
                <a:lnTo>
                  <a:pt x="442" y="709"/>
                </a:lnTo>
                <a:lnTo>
                  <a:pt x="503" y="639"/>
                </a:lnTo>
                <a:lnTo>
                  <a:pt x="569" y="569"/>
                </a:lnTo>
                <a:lnTo>
                  <a:pt x="637" y="504"/>
                </a:lnTo>
                <a:lnTo>
                  <a:pt x="707" y="444"/>
                </a:lnTo>
                <a:lnTo>
                  <a:pt x="780" y="386"/>
                </a:lnTo>
                <a:lnTo>
                  <a:pt x="801" y="373"/>
                </a:lnTo>
                <a:lnTo>
                  <a:pt x="825" y="365"/>
                </a:lnTo>
                <a:lnTo>
                  <a:pt x="849" y="362"/>
                </a:lnTo>
                <a:lnTo>
                  <a:pt x="874" y="362"/>
                </a:lnTo>
                <a:lnTo>
                  <a:pt x="898" y="368"/>
                </a:lnTo>
                <a:lnTo>
                  <a:pt x="921" y="378"/>
                </a:lnTo>
                <a:lnTo>
                  <a:pt x="941" y="392"/>
                </a:lnTo>
                <a:lnTo>
                  <a:pt x="1173" y="593"/>
                </a:lnTo>
                <a:lnTo>
                  <a:pt x="1259" y="548"/>
                </a:lnTo>
                <a:lnTo>
                  <a:pt x="1348" y="507"/>
                </a:lnTo>
                <a:lnTo>
                  <a:pt x="1439" y="472"/>
                </a:lnTo>
                <a:lnTo>
                  <a:pt x="1533" y="444"/>
                </a:lnTo>
                <a:lnTo>
                  <a:pt x="1552" y="141"/>
                </a:lnTo>
                <a:lnTo>
                  <a:pt x="1556" y="111"/>
                </a:lnTo>
                <a:lnTo>
                  <a:pt x="1568" y="85"/>
                </a:lnTo>
                <a:lnTo>
                  <a:pt x="1585" y="61"/>
                </a:lnTo>
                <a:lnTo>
                  <a:pt x="1607" y="42"/>
                </a:lnTo>
                <a:lnTo>
                  <a:pt x="1633" y="28"/>
                </a:lnTo>
                <a:lnTo>
                  <a:pt x="1661" y="20"/>
                </a:lnTo>
                <a:lnTo>
                  <a:pt x="1754" y="9"/>
                </a:lnTo>
                <a:lnTo>
                  <a:pt x="1849" y="2"/>
                </a:lnTo>
                <a:lnTo>
                  <a:pt x="1943" y="0"/>
                </a:lnTo>
                <a:close/>
              </a:path>
            </a:pathLst>
          </a:custGeom>
          <a:solidFill>
            <a:schemeClr val="bg1"/>
          </a:solidFill>
          <a:ln w="0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schemeClr val="bg1"/>
              </a:solidFill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878043" y="2258709"/>
            <a:ext cx="301752" cy="226314"/>
            <a:chOff x="3595688" y="2352676"/>
            <a:chExt cx="1944688" cy="2157413"/>
          </a:xfrm>
          <a:solidFill>
            <a:schemeClr val="bg1"/>
          </a:solidFill>
        </p:grpSpPr>
        <p:sp>
          <p:nvSpPr>
            <p:cNvPr id="30" name="Freeform 6"/>
            <p:cNvSpPr>
              <a:spLocks noEditPoints="1"/>
            </p:cNvSpPr>
            <p:nvPr/>
          </p:nvSpPr>
          <p:spPr bwMode="auto">
            <a:xfrm>
              <a:off x="3595688" y="2352676"/>
              <a:ext cx="1944688" cy="2157413"/>
            </a:xfrm>
            <a:custGeom>
              <a:avLst/>
              <a:gdLst>
                <a:gd name="T0" fmla="*/ 1110 w 3677"/>
                <a:gd name="T1" fmla="*/ 327 h 4077"/>
                <a:gd name="T2" fmla="*/ 684 w 3677"/>
                <a:gd name="T3" fmla="*/ 556 h 4077"/>
                <a:gd name="T4" fmla="*/ 415 w 3677"/>
                <a:gd name="T5" fmla="*/ 841 h 4077"/>
                <a:gd name="T6" fmla="*/ 199 w 3677"/>
                <a:gd name="T7" fmla="*/ 1388 h 4077"/>
                <a:gd name="T8" fmla="*/ 286 w 3677"/>
                <a:gd name="T9" fmla="*/ 2063 h 4077"/>
                <a:gd name="T10" fmla="*/ 661 w 3677"/>
                <a:gd name="T11" fmla="*/ 2630 h 4077"/>
                <a:gd name="T12" fmla="*/ 1032 w 3677"/>
                <a:gd name="T13" fmla="*/ 2942 h 4077"/>
                <a:gd name="T14" fmla="*/ 1212 w 3677"/>
                <a:gd name="T15" fmla="*/ 3179 h 4077"/>
                <a:gd name="T16" fmla="*/ 1221 w 3677"/>
                <a:gd name="T17" fmla="*/ 3553 h 4077"/>
                <a:gd name="T18" fmla="*/ 1250 w 3677"/>
                <a:gd name="T19" fmla="*/ 3863 h 4077"/>
                <a:gd name="T20" fmla="*/ 1891 w 3677"/>
                <a:gd name="T21" fmla="*/ 3888 h 4077"/>
                <a:gd name="T22" fmla="*/ 2322 w 3677"/>
                <a:gd name="T23" fmla="*/ 3863 h 4077"/>
                <a:gd name="T24" fmla="*/ 2402 w 3677"/>
                <a:gd name="T25" fmla="*/ 3489 h 4077"/>
                <a:gd name="T26" fmla="*/ 2527 w 3677"/>
                <a:gd name="T27" fmla="*/ 3131 h 4077"/>
                <a:gd name="T28" fmla="*/ 2835 w 3677"/>
                <a:gd name="T29" fmla="*/ 3038 h 4077"/>
                <a:gd name="T30" fmla="*/ 2926 w 3677"/>
                <a:gd name="T31" fmla="*/ 3028 h 4077"/>
                <a:gd name="T32" fmla="*/ 3034 w 3677"/>
                <a:gd name="T33" fmla="*/ 2971 h 4077"/>
                <a:gd name="T34" fmla="*/ 3142 w 3677"/>
                <a:gd name="T35" fmla="*/ 2655 h 4077"/>
                <a:gd name="T36" fmla="*/ 3163 w 3677"/>
                <a:gd name="T37" fmla="*/ 2289 h 4077"/>
                <a:gd name="T38" fmla="*/ 3203 w 3677"/>
                <a:gd name="T39" fmla="*/ 2173 h 4077"/>
                <a:gd name="T40" fmla="*/ 3374 w 3677"/>
                <a:gd name="T41" fmla="*/ 2100 h 4077"/>
                <a:gd name="T42" fmla="*/ 3480 w 3677"/>
                <a:gd name="T43" fmla="*/ 1991 h 4077"/>
                <a:gd name="T44" fmla="*/ 3295 w 3677"/>
                <a:gd name="T45" fmla="*/ 1654 h 4077"/>
                <a:gd name="T46" fmla="*/ 3116 w 3677"/>
                <a:gd name="T47" fmla="*/ 1393 h 4077"/>
                <a:gd name="T48" fmla="*/ 3066 w 3677"/>
                <a:gd name="T49" fmla="*/ 1298 h 4077"/>
                <a:gd name="T50" fmla="*/ 2949 w 3677"/>
                <a:gd name="T51" fmla="*/ 965 h 4077"/>
                <a:gd name="T52" fmla="*/ 2669 w 3677"/>
                <a:gd name="T53" fmla="*/ 454 h 4077"/>
                <a:gd name="T54" fmla="*/ 2110 w 3677"/>
                <a:gd name="T55" fmla="*/ 210 h 4077"/>
                <a:gd name="T56" fmla="*/ 2318 w 3677"/>
                <a:gd name="T57" fmla="*/ 59 h 4077"/>
                <a:gd name="T58" fmla="*/ 2875 w 3677"/>
                <a:gd name="T59" fmla="*/ 398 h 4077"/>
                <a:gd name="T60" fmla="*/ 3143 w 3677"/>
                <a:gd name="T61" fmla="*/ 945 h 4077"/>
                <a:gd name="T62" fmla="*/ 3252 w 3677"/>
                <a:gd name="T63" fmla="*/ 1257 h 4077"/>
                <a:gd name="T64" fmla="*/ 3444 w 3677"/>
                <a:gd name="T65" fmla="*/ 1537 h 4077"/>
                <a:gd name="T66" fmla="*/ 3653 w 3677"/>
                <a:gd name="T67" fmla="*/ 1914 h 4077"/>
                <a:gd name="T68" fmla="*/ 3647 w 3677"/>
                <a:gd name="T69" fmla="*/ 2121 h 4077"/>
                <a:gd name="T70" fmla="*/ 3381 w 3677"/>
                <a:gd name="T71" fmla="*/ 2305 h 4077"/>
                <a:gd name="T72" fmla="*/ 3328 w 3677"/>
                <a:gd name="T73" fmla="*/ 2676 h 4077"/>
                <a:gd name="T74" fmla="*/ 3170 w 3677"/>
                <a:gd name="T75" fmla="*/ 3103 h 4077"/>
                <a:gd name="T76" fmla="*/ 2924 w 3677"/>
                <a:gd name="T77" fmla="*/ 3217 h 4077"/>
                <a:gd name="T78" fmla="*/ 2691 w 3677"/>
                <a:gd name="T79" fmla="*/ 3262 h 4077"/>
                <a:gd name="T80" fmla="*/ 2621 w 3677"/>
                <a:gd name="T81" fmla="*/ 3324 h 4077"/>
                <a:gd name="T82" fmla="*/ 2531 w 3677"/>
                <a:gd name="T83" fmla="*/ 3834 h 4077"/>
                <a:gd name="T84" fmla="*/ 2401 w 3677"/>
                <a:gd name="T85" fmla="*/ 4036 h 4077"/>
                <a:gd name="T86" fmla="*/ 2058 w 3677"/>
                <a:gd name="T87" fmla="*/ 4073 h 4077"/>
                <a:gd name="T88" fmla="*/ 1317 w 3677"/>
                <a:gd name="T89" fmla="*/ 4060 h 4077"/>
                <a:gd name="T90" fmla="*/ 1017 w 3677"/>
                <a:gd name="T91" fmla="*/ 3985 h 4077"/>
                <a:gd name="T92" fmla="*/ 995 w 3677"/>
                <a:gd name="T93" fmla="*/ 3817 h 4077"/>
                <a:gd name="T94" fmla="*/ 1044 w 3677"/>
                <a:gd name="T95" fmla="*/ 3469 h 4077"/>
                <a:gd name="T96" fmla="*/ 1015 w 3677"/>
                <a:gd name="T97" fmla="*/ 3211 h 4077"/>
                <a:gd name="T98" fmla="*/ 894 w 3677"/>
                <a:gd name="T99" fmla="*/ 3073 h 4077"/>
                <a:gd name="T100" fmla="*/ 494 w 3677"/>
                <a:gd name="T101" fmla="*/ 2729 h 4077"/>
                <a:gd name="T102" fmla="*/ 103 w 3677"/>
                <a:gd name="T103" fmla="*/ 2115 h 4077"/>
                <a:gd name="T104" fmla="*/ 10 w 3677"/>
                <a:gd name="T105" fmla="*/ 1377 h 4077"/>
                <a:gd name="T106" fmla="*/ 229 w 3677"/>
                <a:gd name="T107" fmla="*/ 777 h 4077"/>
                <a:gd name="T108" fmla="*/ 528 w 3677"/>
                <a:gd name="T109" fmla="*/ 439 h 4077"/>
                <a:gd name="T110" fmla="*/ 926 w 3677"/>
                <a:gd name="T111" fmla="*/ 200 h 4077"/>
                <a:gd name="T112" fmla="*/ 1838 w 3677"/>
                <a:gd name="T113" fmla="*/ 0 h 4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677" h="4077">
                  <a:moveTo>
                    <a:pt x="1838" y="189"/>
                  </a:moveTo>
                  <a:lnTo>
                    <a:pt x="1756" y="190"/>
                  </a:lnTo>
                  <a:lnTo>
                    <a:pt x="1671" y="195"/>
                  </a:lnTo>
                  <a:lnTo>
                    <a:pt x="1584" y="205"/>
                  </a:lnTo>
                  <a:lnTo>
                    <a:pt x="1494" y="219"/>
                  </a:lnTo>
                  <a:lnTo>
                    <a:pt x="1401" y="236"/>
                  </a:lnTo>
                  <a:lnTo>
                    <a:pt x="1306" y="261"/>
                  </a:lnTo>
                  <a:lnTo>
                    <a:pt x="1208" y="291"/>
                  </a:lnTo>
                  <a:lnTo>
                    <a:pt x="1110" y="327"/>
                  </a:lnTo>
                  <a:lnTo>
                    <a:pt x="1010" y="369"/>
                  </a:lnTo>
                  <a:lnTo>
                    <a:pt x="908" y="418"/>
                  </a:lnTo>
                  <a:lnTo>
                    <a:pt x="805" y="477"/>
                  </a:lnTo>
                  <a:lnTo>
                    <a:pt x="702" y="542"/>
                  </a:lnTo>
                  <a:lnTo>
                    <a:pt x="701" y="543"/>
                  </a:lnTo>
                  <a:lnTo>
                    <a:pt x="699" y="545"/>
                  </a:lnTo>
                  <a:lnTo>
                    <a:pt x="695" y="547"/>
                  </a:lnTo>
                  <a:lnTo>
                    <a:pt x="690" y="551"/>
                  </a:lnTo>
                  <a:lnTo>
                    <a:pt x="684" y="556"/>
                  </a:lnTo>
                  <a:lnTo>
                    <a:pt x="668" y="568"/>
                  </a:lnTo>
                  <a:lnTo>
                    <a:pt x="649" y="584"/>
                  </a:lnTo>
                  <a:lnTo>
                    <a:pt x="626" y="604"/>
                  </a:lnTo>
                  <a:lnTo>
                    <a:pt x="595" y="631"/>
                  </a:lnTo>
                  <a:lnTo>
                    <a:pt x="561" y="665"/>
                  </a:lnTo>
                  <a:lnTo>
                    <a:pt x="524" y="704"/>
                  </a:lnTo>
                  <a:lnTo>
                    <a:pt x="486" y="748"/>
                  </a:lnTo>
                  <a:lnTo>
                    <a:pt x="448" y="796"/>
                  </a:lnTo>
                  <a:lnTo>
                    <a:pt x="415" y="841"/>
                  </a:lnTo>
                  <a:lnTo>
                    <a:pt x="384" y="888"/>
                  </a:lnTo>
                  <a:lnTo>
                    <a:pt x="352" y="938"/>
                  </a:lnTo>
                  <a:lnTo>
                    <a:pt x="323" y="993"/>
                  </a:lnTo>
                  <a:lnTo>
                    <a:pt x="295" y="1051"/>
                  </a:lnTo>
                  <a:lnTo>
                    <a:pt x="269" y="1112"/>
                  </a:lnTo>
                  <a:lnTo>
                    <a:pt x="247" y="1176"/>
                  </a:lnTo>
                  <a:lnTo>
                    <a:pt x="227" y="1243"/>
                  </a:lnTo>
                  <a:lnTo>
                    <a:pt x="211" y="1314"/>
                  </a:lnTo>
                  <a:lnTo>
                    <a:pt x="199" y="1388"/>
                  </a:lnTo>
                  <a:lnTo>
                    <a:pt x="191" y="1465"/>
                  </a:lnTo>
                  <a:lnTo>
                    <a:pt x="189" y="1547"/>
                  </a:lnTo>
                  <a:lnTo>
                    <a:pt x="190" y="1607"/>
                  </a:lnTo>
                  <a:lnTo>
                    <a:pt x="195" y="1670"/>
                  </a:lnTo>
                  <a:lnTo>
                    <a:pt x="202" y="1736"/>
                  </a:lnTo>
                  <a:lnTo>
                    <a:pt x="215" y="1804"/>
                  </a:lnTo>
                  <a:lnTo>
                    <a:pt x="234" y="1895"/>
                  </a:lnTo>
                  <a:lnTo>
                    <a:pt x="258" y="1981"/>
                  </a:lnTo>
                  <a:lnTo>
                    <a:pt x="286" y="2063"/>
                  </a:lnTo>
                  <a:lnTo>
                    <a:pt x="316" y="2140"/>
                  </a:lnTo>
                  <a:lnTo>
                    <a:pt x="350" y="2212"/>
                  </a:lnTo>
                  <a:lnTo>
                    <a:pt x="386" y="2281"/>
                  </a:lnTo>
                  <a:lnTo>
                    <a:pt x="426" y="2347"/>
                  </a:lnTo>
                  <a:lnTo>
                    <a:pt x="469" y="2407"/>
                  </a:lnTo>
                  <a:lnTo>
                    <a:pt x="513" y="2467"/>
                  </a:lnTo>
                  <a:lnTo>
                    <a:pt x="560" y="2524"/>
                  </a:lnTo>
                  <a:lnTo>
                    <a:pt x="610" y="2577"/>
                  </a:lnTo>
                  <a:lnTo>
                    <a:pt x="661" y="2630"/>
                  </a:lnTo>
                  <a:lnTo>
                    <a:pt x="716" y="2681"/>
                  </a:lnTo>
                  <a:lnTo>
                    <a:pt x="771" y="2729"/>
                  </a:lnTo>
                  <a:lnTo>
                    <a:pt x="828" y="2779"/>
                  </a:lnTo>
                  <a:lnTo>
                    <a:pt x="886" y="2826"/>
                  </a:lnTo>
                  <a:lnTo>
                    <a:pt x="947" y="2874"/>
                  </a:lnTo>
                  <a:lnTo>
                    <a:pt x="1008" y="2921"/>
                  </a:lnTo>
                  <a:lnTo>
                    <a:pt x="1012" y="2925"/>
                  </a:lnTo>
                  <a:lnTo>
                    <a:pt x="1019" y="2931"/>
                  </a:lnTo>
                  <a:lnTo>
                    <a:pt x="1032" y="2942"/>
                  </a:lnTo>
                  <a:lnTo>
                    <a:pt x="1047" y="2956"/>
                  </a:lnTo>
                  <a:lnTo>
                    <a:pt x="1065" y="2973"/>
                  </a:lnTo>
                  <a:lnTo>
                    <a:pt x="1085" y="2995"/>
                  </a:lnTo>
                  <a:lnTo>
                    <a:pt x="1106" y="3018"/>
                  </a:lnTo>
                  <a:lnTo>
                    <a:pt x="1128" y="3044"/>
                  </a:lnTo>
                  <a:lnTo>
                    <a:pt x="1150" y="3074"/>
                  </a:lnTo>
                  <a:lnTo>
                    <a:pt x="1173" y="3106"/>
                  </a:lnTo>
                  <a:lnTo>
                    <a:pt x="1192" y="3141"/>
                  </a:lnTo>
                  <a:lnTo>
                    <a:pt x="1212" y="3179"/>
                  </a:lnTo>
                  <a:lnTo>
                    <a:pt x="1228" y="3220"/>
                  </a:lnTo>
                  <a:lnTo>
                    <a:pt x="1240" y="3263"/>
                  </a:lnTo>
                  <a:lnTo>
                    <a:pt x="1249" y="3310"/>
                  </a:lnTo>
                  <a:lnTo>
                    <a:pt x="1253" y="3359"/>
                  </a:lnTo>
                  <a:lnTo>
                    <a:pt x="1250" y="3403"/>
                  </a:lnTo>
                  <a:lnTo>
                    <a:pt x="1242" y="3449"/>
                  </a:lnTo>
                  <a:lnTo>
                    <a:pt x="1236" y="3479"/>
                  </a:lnTo>
                  <a:lnTo>
                    <a:pt x="1228" y="3513"/>
                  </a:lnTo>
                  <a:lnTo>
                    <a:pt x="1221" y="3553"/>
                  </a:lnTo>
                  <a:lnTo>
                    <a:pt x="1215" y="3598"/>
                  </a:lnTo>
                  <a:lnTo>
                    <a:pt x="1207" y="3642"/>
                  </a:lnTo>
                  <a:lnTo>
                    <a:pt x="1201" y="3688"/>
                  </a:lnTo>
                  <a:lnTo>
                    <a:pt x="1195" y="3734"/>
                  </a:lnTo>
                  <a:lnTo>
                    <a:pt x="1190" y="3777"/>
                  </a:lnTo>
                  <a:lnTo>
                    <a:pt x="1185" y="3817"/>
                  </a:lnTo>
                  <a:lnTo>
                    <a:pt x="1180" y="3852"/>
                  </a:lnTo>
                  <a:lnTo>
                    <a:pt x="1212" y="3858"/>
                  </a:lnTo>
                  <a:lnTo>
                    <a:pt x="1250" y="3863"/>
                  </a:lnTo>
                  <a:lnTo>
                    <a:pt x="1294" y="3868"/>
                  </a:lnTo>
                  <a:lnTo>
                    <a:pt x="1340" y="3871"/>
                  </a:lnTo>
                  <a:lnTo>
                    <a:pt x="1411" y="3876"/>
                  </a:lnTo>
                  <a:lnTo>
                    <a:pt x="1487" y="3880"/>
                  </a:lnTo>
                  <a:lnTo>
                    <a:pt x="1568" y="3884"/>
                  </a:lnTo>
                  <a:lnTo>
                    <a:pt x="1650" y="3886"/>
                  </a:lnTo>
                  <a:lnTo>
                    <a:pt x="1734" y="3888"/>
                  </a:lnTo>
                  <a:lnTo>
                    <a:pt x="1817" y="3888"/>
                  </a:lnTo>
                  <a:lnTo>
                    <a:pt x="1891" y="3888"/>
                  </a:lnTo>
                  <a:lnTo>
                    <a:pt x="1963" y="3886"/>
                  </a:lnTo>
                  <a:lnTo>
                    <a:pt x="2032" y="3885"/>
                  </a:lnTo>
                  <a:lnTo>
                    <a:pt x="2096" y="3883"/>
                  </a:lnTo>
                  <a:lnTo>
                    <a:pt x="2156" y="3879"/>
                  </a:lnTo>
                  <a:lnTo>
                    <a:pt x="2200" y="3876"/>
                  </a:lnTo>
                  <a:lnTo>
                    <a:pt x="2238" y="3874"/>
                  </a:lnTo>
                  <a:lnTo>
                    <a:pt x="2273" y="3870"/>
                  </a:lnTo>
                  <a:lnTo>
                    <a:pt x="2301" y="3866"/>
                  </a:lnTo>
                  <a:lnTo>
                    <a:pt x="2322" y="3863"/>
                  </a:lnTo>
                  <a:lnTo>
                    <a:pt x="2322" y="3863"/>
                  </a:lnTo>
                  <a:lnTo>
                    <a:pt x="2329" y="3847"/>
                  </a:lnTo>
                  <a:lnTo>
                    <a:pt x="2338" y="3823"/>
                  </a:lnTo>
                  <a:lnTo>
                    <a:pt x="2349" y="3785"/>
                  </a:lnTo>
                  <a:lnTo>
                    <a:pt x="2360" y="3740"/>
                  </a:lnTo>
                  <a:lnTo>
                    <a:pt x="2370" y="3689"/>
                  </a:lnTo>
                  <a:lnTo>
                    <a:pt x="2381" y="3624"/>
                  </a:lnTo>
                  <a:lnTo>
                    <a:pt x="2392" y="3557"/>
                  </a:lnTo>
                  <a:lnTo>
                    <a:pt x="2402" y="3489"/>
                  </a:lnTo>
                  <a:lnTo>
                    <a:pt x="2412" y="3423"/>
                  </a:lnTo>
                  <a:lnTo>
                    <a:pt x="2422" y="3361"/>
                  </a:lnTo>
                  <a:lnTo>
                    <a:pt x="2431" y="3314"/>
                  </a:lnTo>
                  <a:lnTo>
                    <a:pt x="2439" y="3271"/>
                  </a:lnTo>
                  <a:lnTo>
                    <a:pt x="2452" y="3231"/>
                  </a:lnTo>
                  <a:lnTo>
                    <a:pt x="2468" y="3194"/>
                  </a:lnTo>
                  <a:lnTo>
                    <a:pt x="2486" y="3168"/>
                  </a:lnTo>
                  <a:lnTo>
                    <a:pt x="2506" y="3147"/>
                  </a:lnTo>
                  <a:lnTo>
                    <a:pt x="2527" y="3131"/>
                  </a:lnTo>
                  <a:lnTo>
                    <a:pt x="2549" y="3117"/>
                  </a:lnTo>
                  <a:lnTo>
                    <a:pt x="2573" y="3106"/>
                  </a:lnTo>
                  <a:lnTo>
                    <a:pt x="2595" y="3096"/>
                  </a:lnTo>
                  <a:lnTo>
                    <a:pt x="2642" y="3079"/>
                  </a:lnTo>
                  <a:lnTo>
                    <a:pt x="2690" y="3065"/>
                  </a:lnTo>
                  <a:lnTo>
                    <a:pt x="2737" y="3054"/>
                  </a:lnTo>
                  <a:lnTo>
                    <a:pt x="2773" y="3048"/>
                  </a:lnTo>
                  <a:lnTo>
                    <a:pt x="2805" y="3042"/>
                  </a:lnTo>
                  <a:lnTo>
                    <a:pt x="2835" y="3038"/>
                  </a:lnTo>
                  <a:lnTo>
                    <a:pt x="2863" y="3034"/>
                  </a:lnTo>
                  <a:lnTo>
                    <a:pt x="2885" y="3032"/>
                  </a:lnTo>
                  <a:lnTo>
                    <a:pt x="2901" y="3029"/>
                  </a:lnTo>
                  <a:lnTo>
                    <a:pt x="2912" y="3028"/>
                  </a:lnTo>
                  <a:lnTo>
                    <a:pt x="2918" y="3028"/>
                  </a:lnTo>
                  <a:lnTo>
                    <a:pt x="2924" y="3028"/>
                  </a:lnTo>
                  <a:lnTo>
                    <a:pt x="2924" y="3028"/>
                  </a:lnTo>
                  <a:lnTo>
                    <a:pt x="2924" y="3028"/>
                  </a:lnTo>
                  <a:lnTo>
                    <a:pt x="2926" y="3028"/>
                  </a:lnTo>
                  <a:lnTo>
                    <a:pt x="2928" y="3028"/>
                  </a:lnTo>
                  <a:lnTo>
                    <a:pt x="2933" y="3027"/>
                  </a:lnTo>
                  <a:lnTo>
                    <a:pt x="2939" y="3025"/>
                  </a:lnTo>
                  <a:lnTo>
                    <a:pt x="2947" y="3024"/>
                  </a:lnTo>
                  <a:lnTo>
                    <a:pt x="2964" y="3018"/>
                  </a:lnTo>
                  <a:lnTo>
                    <a:pt x="2984" y="3009"/>
                  </a:lnTo>
                  <a:lnTo>
                    <a:pt x="3007" y="2996"/>
                  </a:lnTo>
                  <a:lnTo>
                    <a:pt x="3021" y="2985"/>
                  </a:lnTo>
                  <a:lnTo>
                    <a:pt x="3034" y="2971"/>
                  </a:lnTo>
                  <a:lnTo>
                    <a:pt x="3049" y="2955"/>
                  </a:lnTo>
                  <a:lnTo>
                    <a:pt x="3064" y="2935"/>
                  </a:lnTo>
                  <a:lnTo>
                    <a:pt x="3077" y="2913"/>
                  </a:lnTo>
                  <a:lnTo>
                    <a:pt x="3091" y="2886"/>
                  </a:lnTo>
                  <a:lnTo>
                    <a:pt x="3103" y="2853"/>
                  </a:lnTo>
                  <a:lnTo>
                    <a:pt x="3114" y="2816"/>
                  </a:lnTo>
                  <a:lnTo>
                    <a:pt x="3124" y="2774"/>
                  </a:lnTo>
                  <a:lnTo>
                    <a:pt x="3133" y="2726"/>
                  </a:lnTo>
                  <a:lnTo>
                    <a:pt x="3142" y="2655"/>
                  </a:lnTo>
                  <a:lnTo>
                    <a:pt x="3148" y="2591"/>
                  </a:lnTo>
                  <a:lnTo>
                    <a:pt x="3153" y="2534"/>
                  </a:lnTo>
                  <a:lnTo>
                    <a:pt x="3158" y="2482"/>
                  </a:lnTo>
                  <a:lnTo>
                    <a:pt x="3160" y="2436"/>
                  </a:lnTo>
                  <a:lnTo>
                    <a:pt x="3161" y="2396"/>
                  </a:lnTo>
                  <a:lnTo>
                    <a:pt x="3163" y="2363"/>
                  </a:lnTo>
                  <a:lnTo>
                    <a:pt x="3163" y="2334"/>
                  </a:lnTo>
                  <a:lnTo>
                    <a:pt x="3163" y="2308"/>
                  </a:lnTo>
                  <a:lnTo>
                    <a:pt x="3163" y="2289"/>
                  </a:lnTo>
                  <a:lnTo>
                    <a:pt x="3161" y="2275"/>
                  </a:lnTo>
                  <a:lnTo>
                    <a:pt x="3160" y="2267"/>
                  </a:lnTo>
                  <a:lnTo>
                    <a:pt x="3160" y="2266"/>
                  </a:lnTo>
                  <a:lnTo>
                    <a:pt x="3160" y="2266"/>
                  </a:lnTo>
                  <a:lnTo>
                    <a:pt x="3160" y="2244"/>
                  </a:lnTo>
                  <a:lnTo>
                    <a:pt x="3165" y="2223"/>
                  </a:lnTo>
                  <a:lnTo>
                    <a:pt x="3174" y="2204"/>
                  </a:lnTo>
                  <a:lnTo>
                    <a:pt x="3187" y="2187"/>
                  </a:lnTo>
                  <a:lnTo>
                    <a:pt x="3203" y="2173"/>
                  </a:lnTo>
                  <a:lnTo>
                    <a:pt x="3223" y="2165"/>
                  </a:lnTo>
                  <a:lnTo>
                    <a:pt x="3226" y="2163"/>
                  </a:lnTo>
                  <a:lnTo>
                    <a:pt x="3233" y="2161"/>
                  </a:lnTo>
                  <a:lnTo>
                    <a:pt x="3245" y="2156"/>
                  </a:lnTo>
                  <a:lnTo>
                    <a:pt x="3261" y="2150"/>
                  </a:lnTo>
                  <a:lnTo>
                    <a:pt x="3287" y="2140"/>
                  </a:lnTo>
                  <a:lnTo>
                    <a:pt x="3318" y="2126"/>
                  </a:lnTo>
                  <a:lnTo>
                    <a:pt x="3350" y="2111"/>
                  </a:lnTo>
                  <a:lnTo>
                    <a:pt x="3374" y="2100"/>
                  </a:lnTo>
                  <a:lnTo>
                    <a:pt x="3396" y="2088"/>
                  </a:lnTo>
                  <a:lnTo>
                    <a:pt x="3417" y="2074"/>
                  </a:lnTo>
                  <a:lnTo>
                    <a:pt x="3438" y="2062"/>
                  </a:lnTo>
                  <a:lnTo>
                    <a:pt x="3455" y="2049"/>
                  </a:lnTo>
                  <a:lnTo>
                    <a:pt x="3470" y="2037"/>
                  </a:lnTo>
                  <a:lnTo>
                    <a:pt x="3481" y="2027"/>
                  </a:lnTo>
                  <a:lnTo>
                    <a:pt x="3489" y="2020"/>
                  </a:lnTo>
                  <a:lnTo>
                    <a:pt x="3485" y="2009"/>
                  </a:lnTo>
                  <a:lnTo>
                    <a:pt x="3480" y="1991"/>
                  </a:lnTo>
                  <a:lnTo>
                    <a:pt x="3471" y="1969"/>
                  </a:lnTo>
                  <a:lnTo>
                    <a:pt x="3461" y="1944"/>
                  </a:lnTo>
                  <a:lnTo>
                    <a:pt x="3449" y="1917"/>
                  </a:lnTo>
                  <a:lnTo>
                    <a:pt x="3434" y="1887"/>
                  </a:lnTo>
                  <a:lnTo>
                    <a:pt x="3410" y="1844"/>
                  </a:lnTo>
                  <a:lnTo>
                    <a:pt x="3384" y="1797"/>
                  </a:lnTo>
                  <a:lnTo>
                    <a:pt x="3355" y="1750"/>
                  </a:lnTo>
                  <a:lnTo>
                    <a:pt x="3326" y="1701"/>
                  </a:lnTo>
                  <a:lnTo>
                    <a:pt x="3295" y="1654"/>
                  </a:lnTo>
                  <a:lnTo>
                    <a:pt x="3271" y="1617"/>
                  </a:lnTo>
                  <a:lnTo>
                    <a:pt x="3248" y="1583"/>
                  </a:lnTo>
                  <a:lnTo>
                    <a:pt x="3226" y="1549"/>
                  </a:lnTo>
                  <a:lnTo>
                    <a:pt x="3203" y="1517"/>
                  </a:lnTo>
                  <a:lnTo>
                    <a:pt x="3182" y="1487"/>
                  </a:lnTo>
                  <a:lnTo>
                    <a:pt x="3163" y="1459"/>
                  </a:lnTo>
                  <a:lnTo>
                    <a:pt x="3145" y="1434"/>
                  </a:lnTo>
                  <a:lnTo>
                    <a:pt x="3129" y="1412"/>
                  </a:lnTo>
                  <a:lnTo>
                    <a:pt x="3116" y="1393"/>
                  </a:lnTo>
                  <a:lnTo>
                    <a:pt x="3105" y="1378"/>
                  </a:lnTo>
                  <a:lnTo>
                    <a:pt x="3097" y="1366"/>
                  </a:lnTo>
                  <a:lnTo>
                    <a:pt x="3091" y="1360"/>
                  </a:lnTo>
                  <a:lnTo>
                    <a:pt x="3090" y="1357"/>
                  </a:lnTo>
                  <a:lnTo>
                    <a:pt x="3081" y="1344"/>
                  </a:lnTo>
                  <a:lnTo>
                    <a:pt x="3075" y="1329"/>
                  </a:lnTo>
                  <a:lnTo>
                    <a:pt x="3074" y="1325"/>
                  </a:lnTo>
                  <a:lnTo>
                    <a:pt x="3071" y="1315"/>
                  </a:lnTo>
                  <a:lnTo>
                    <a:pt x="3066" y="1298"/>
                  </a:lnTo>
                  <a:lnTo>
                    <a:pt x="3059" y="1277"/>
                  </a:lnTo>
                  <a:lnTo>
                    <a:pt x="3050" y="1249"/>
                  </a:lnTo>
                  <a:lnTo>
                    <a:pt x="3040" y="1218"/>
                  </a:lnTo>
                  <a:lnTo>
                    <a:pt x="3028" y="1184"/>
                  </a:lnTo>
                  <a:lnTo>
                    <a:pt x="3014" y="1144"/>
                  </a:lnTo>
                  <a:lnTo>
                    <a:pt x="3000" y="1102"/>
                  </a:lnTo>
                  <a:lnTo>
                    <a:pt x="2984" y="1059"/>
                  </a:lnTo>
                  <a:lnTo>
                    <a:pt x="2966" y="1012"/>
                  </a:lnTo>
                  <a:lnTo>
                    <a:pt x="2949" y="965"/>
                  </a:lnTo>
                  <a:lnTo>
                    <a:pt x="2921" y="893"/>
                  </a:lnTo>
                  <a:lnTo>
                    <a:pt x="2892" y="822"/>
                  </a:lnTo>
                  <a:lnTo>
                    <a:pt x="2863" y="754"/>
                  </a:lnTo>
                  <a:lnTo>
                    <a:pt x="2833" y="690"/>
                  </a:lnTo>
                  <a:lnTo>
                    <a:pt x="2801" y="630"/>
                  </a:lnTo>
                  <a:lnTo>
                    <a:pt x="2770" y="576"/>
                  </a:lnTo>
                  <a:lnTo>
                    <a:pt x="2737" y="529"/>
                  </a:lnTo>
                  <a:lnTo>
                    <a:pt x="2705" y="490"/>
                  </a:lnTo>
                  <a:lnTo>
                    <a:pt x="2669" y="454"/>
                  </a:lnTo>
                  <a:lnTo>
                    <a:pt x="2628" y="420"/>
                  </a:lnTo>
                  <a:lnTo>
                    <a:pt x="2581" y="386"/>
                  </a:lnTo>
                  <a:lnTo>
                    <a:pt x="2529" y="354"/>
                  </a:lnTo>
                  <a:lnTo>
                    <a:pt x="2473" y="323"/>
                  </a:lnTo>
                  <a:lnTo>
                    <a:pt x="2410" y="294"/>
                  </a:lnTo>
                  <a:lnTo>
                    <a:pt x="2342" y="268"/>
                  </a:lnTo>
                  <a:lnTo>
                    <a:pt x="2269" y="246"/>
                  </a:lnTo>
                  <a:lnTo>
                    <a:pt x="2191" y="226"/>
                  </a:lnTo>
                  <a:lnTo>
                    <a:pt x="2110" y="210"/>
                  </a:lnTo>
                  <a:lnTo>
                    <a:pt x="2023" y="199"/>
                  </a:lnTo>
                  <a:lnTo>
                    <a:pt x="1932" y="192"/>
                  </a:lnTo>
                  <a:lnTo>
                    <a:pt x="1838" y="189"/>
                  </a:lnTo>
                  <a:close/>
                  <a:moveTo>
                    <a:pt x="1838" y="0"/>
                  </a:moveTo>
                  <a:lnTo>
                    <a:pt x="1943" y="2"/>
                  </a:lnTo>
                  <a:lnTo>
                    <a:pt x="2044" y="10"/>
                  </a:lnTo>
                  <a:lnTo>
                    <a:pt x="2140" y="22"/>
                  </a:lnTo>
                  <a:lnTo>
                    <a:pt x="2232" y="38"/>
                  </a:lnTo>
                  <a:lnTo>
                    <a:pt x="2318" y="59"/>
                  </a:lnTo>
                  <a:lnTo>
                    <a:pt x="2400" y="84"/>
                  </a:lnTo>
                  <a:lnTo>
                    <a:pt x="2476" y="112"/>
                  </a:lnTo>
                  <a:lnTo>
                    <a:pt x="2549" y="145"/>
                  </a:lnTo>
                  <a:lnTo>
                    <a:pt x="2616" y="180"/>
                  </a:lnTo>
                  <a:lnTo>
                    <a:pt x="2679" y="220"/>
                  </a:lnTo>
                  <a:lnTo>
                    <a:pt x="2737" y="262"/>
                  </a:lnTo>
                  <a:lnTo>
                    <a:pt x="2790" y="308"/>
                  </a:lnTo>
                  <a:lnTo>
                    <a:pt x="2838" y="356"/>
                  </a:lnTo>
                  <a:lnTo>
                    <a:pt x="2875" y="398"/>
                  </a:lnTo>
                  <a:lnTo>
                    <a:pt x="2911" y="449"/>
                  </a:lnTo>
                  <a:lnTo>
                    <a:pt x="2945" y="504"/>
                  </a:lnTo>
                  <a:lnTo>
                    <a:pt x="2979" y="563"/>
                  </a:lnTo>
                  <a:lnTo>
                    <a:pt x="3010" y="626"/>
                  </a:lnTo>
                  <a:lnTo>
                    <a:pt x="3040" y="693"/>
                  </a:lnTo>
                  <a:lnTo>
                    <a:pt x="3070" y="760"/>
                  </a:lnTo>
                  <a:lnTo>
                    <a:pt x="3097" y="828"/>
                  </a:lnTo>
                  <a:lnTo>
                    <a:pt x="3124" y="896"/>
                  </a:lnTo>
                  <a:lnTo>
                    <a:pt x="3143" y="945"/>
                  </a:lnTo>
                  <a:lnTo>
                    <a:pt x="3161" y="993"/>
                  </a:lnTo>
                  <a:lnTo>
                    <a:pt x="3177" y="1039"/>
                  </a:lnTo>
                  <a:lnTo>
                    <a:pt x="3192" y="1081"/>
                  </a:lnTo>
                  <a:lnTo>
                    <a:pt x="3206" y="1122"/>
                  </a:lnTo>
                  <a:lnTo>
                    <a:pt x="3218" y="1158"/>
                  </a:lnTo>
                  <a:lnTo>
                    <a:pt x="3229" y="1190"/>
                  </a:lnTo>
                  <a:lnTo>
                    <a:pt x="3238" y="1217"/>
                  </a:lnTo>
                  <a:lnTo>
                    <a:pt x="3245" y="1241"/>
                  </a:lnTo>
                  <a:lnTo>
                    <a:pt x="3252" y="1257"/>
                  </a:lnTo>
                  <a:lnTo>
                    <a:pt x="3263" y="1273"/>
                  </a:lnTo>
                  <a:lnTo>
                    <a:pt x="3276" y="1293"/>
                  </a:lnTo>
                  <a:lnTo>
                    <a:pt x="3295" y="1317"/>
                  </a:lnTo>
                  <a:lnTo>
                    <a:pt x="3314" y="1347"/>
                  </a:lnTo>
                  <a:lnTo>
                    <a:pt x="3338" y="1379"/>
                  </a:lnTo>
                  <a:lnTo>
                    <a:pt x="3363" y="1415"/>
                  </a:lnTo>
                  <a:lnTo>
                    <a:pt x="3389" y="1454"/>
                  </a:lnTo>
                  <a:lnTo>
                    <a:pt x="3416" y="1495"/>
                  </a:lnTo>
                  <a:lnTo>
                    <a:pt x="3444" y="1537"/>
                  </a:lnTo>
                  <a:lnTo>
                    <a:pt x="3472" y="1580"/>
                  </a:lnTo>
                  <a:lnTo>
                    <a:pt x="3500" y="1625"/>
                  </a:lnTo>
                  <a:lnTo>
                    <a:pt x="3527" y="1669"/>
                  </a:lnTo>
                  <a:lnTo>
                    <a:pt x="3554" y="1714"/>
                  </a:lnTo>
                  <a:lnTo>
                    <a:pt x="3579" y="1757"/>
                  </a:lnTo>
                  <a:lnTo>
                    <a:pt x="3601" y="1801"/>
                  </a:lnTo>
                  <a:lnTo>
                    <a:pt x="3621" y="1840"/>
                  </a:lnTo>
                  <a:lnTo>
                    <a:pt x="3638" y="1877"/>
                  </a:lnTo>
                  <a:lnTo>
                    <a:pt x="3653" y="1914"/>
                  </a:lnTo>
                  <a:lnTo>
                    <a:pt x="3665" y="1950"/>
                  </a:lnTo>
                  <a:lnTo>
                    <a:pt x="3674" y="1988"/>
                  </a:lnTo>
                  <a:lnTo>
                    <a:pt x="3677" y="2025"/>
                  </a:lnTo>
                  <a:lnTo>
                    <a:pt x="3676" y="2046"/>
                  </a:lnTo>
                  <a:lnTo>
                    <a:pt x="3671" y="2068"/>
                  </a:lnTo>
                  <a:lnTo>
                    <a:pt x="3580" y="2042"/>
                  </a:lnTo>
                  <a:lnTo>
                    <a:pt x="3671" y="2068"/>
                  </a:lnTo>
                  <a:lnTo>
                    <a:pt x="3660" y="2097"/>
                  </a:lnTo>
                  <a:lnTo>
                    <a:pt x="3647" y="2121"/>
                  </a:lnTo>
                  <a:lnTo>
                    <a:pt x="3631" y="2144"/>
                  </a:lnTo>
                  <a:lnTo>
                    <a:pt x="3613" y="2162"/>
                  </a:lnTo>
                  <a:lnTo>
                    <a:pt x="3593" y="2180"/>
                  </a:lnTo>
                  <a:lnTo>
                    <a:pt x="3575" y="2196"/>
                  </a:lnTo>
                  <a:lnTo>
                    <a:pt x="3534" y="2225"/>
                  </a:lnTo>
                  <a:lnTo>
                    <a:pt x="3491" y="2250"/>
                  </a:lnTo>
                  <a:lnTo>
                    <a:pt x="3448" y="2274"/>
                  </a:lnTo>
                  <a:lnTo>
                    <a:pt x="3413" y="2290"/>
                  </a:lnTo>
                  <a:lnTo>
                    <a:pt x="3381" y="2305"/>
                  </a:lnTo>
                  <a:lnTo>
                    <a:pt x="3352" y="2317"/>
                  </a:lnTo>
                  <a:lnTo>
                    <a:pt x="3352" y="2334"/>
                  </a:lnTo>
                  <a:lnTo>
                    <a:pt x="3352" y="2367"/>
                  </a:lnTo>
                  <a:lnTo>
                    <a:pt x="3350" y="2404"/>
                  </a:lnTo>
                  <a:lnTo>
                    <a:pt x="3349" y="2446"/>
                  </a:lnTo>
                  <a:lnTo>
                    <a:pt x="3345" y="2495"/>
                  </a:lnTo>
                  <a:lnTo>
                    <a:pt x="3342" y="2550"/>
                  </a:lnTo>
                  <a:lnTo>
                    <a:pt x="3335" y="2609"/>
                  </a:lnTo>
                  <a:lnTo>
                    <a:pt x="3328" y="2676"/>
                  </a:lnTo>
                  <a:lnTo>
                    <a:pt x="3319" y="2751"/>
                  </a:lnTo>
                  <a:lnTo>
                    <a:pt x="3311" y="2810"/>
                  </a:lnTo>
                  <a:lnTo>
                    <a:pt x="3297" y="2866"/>
                  </a:lnTo>
                  <a:lnTo>
                    <a:pt x="3281" y="2916"/>
                  </a:lnTo>
                  <a:lnTo>
                    <a:pt x="3263" y="2962"/>
                  </a:lnTo>
                  <a:lnTo>
                    <a:pt x="3243" y="3004"/>
                  </a:lnTo>
                  <a:lnTo>
                    <a:pt x="3219" y="3042"/>
                  </a:lnTo>
                  <a:lnTo>
                    <a:pt x="3196" y="3074"/>
                  </a:lnTo>
                  <a:lnTo>
                    <a:pt x="3170" y="3103"/>
                  </a:lnTo>
                  <a:lnTo>
                    <a:pt x="3143" y="3128"/>
                  </a:lnTo>
                  <a:lnTo>
                    <a:pt x="3116" y="3149"/>
                  </a:lnTo>
                  <a:lnTo>
                    <a:pt x="3076" y="3175"/>
                  </a:lnTo>
                  <a:lnTo>
                    <a:pt x="3038" y="3193"/>
                  </a:lnTo>
                  <a:lnTo>
                    <a:pt x="3003" y="3205"/>
                  </a:lnTo>
                  <a:lnTo>
                    <a:pt x="2973" y="3212"/>
                  </a:lnTo>
                  <a:lnTo>
                    <a:pt x="2948" y="3216"/>
                  </a:lnTo>
                  <a:lnTo>
                    <a:pt x="2931" y="3217"/>
                  </a:lnTo>
                  <a:lnTo>
                    <a:pt x="2924" y="3217"/>
                  </a:lnTo>
                  <a:lnTo>
                    <a:pt x="2911" y="3219"/>
                  </a:lnTo>
                  <a:lnTo>
                    <a:pt x="2890" y="3221"/>
                  </a:lnTo>
                  <a:lnTo>
                    <a:pt x="2860" y="3225"/>
                  </a:lnTo>
                  <a:lnTo>
                    <a:pt x="2827" y="3230"/>
                  </a:lnTo>
                  <a:lnTo>
                    <a:pt x="2790" y="3237"/>
                  </a:lnTo>
                  <a:lnTo>
                    <a:pt x="2765" y="3241"/>
                  </a:lnTo>
                  <a:lnTo>
                    <a:pt x="2739" y="3247"/>
                  </a:lnTo>
                  <a:lnTo>
                    <a:pt x="2714" y="3255"/>
                  </a:lnTo>
                  <a:lnTo>
                    <a:pt x="2691" y="3262"/>
                  </a:lnTo>
                  <a:lnTo>
                    <a:pt x="2670" y="3269"/>
                  </a:lnTo>
                  <a:lnTo>
                    <a:pt x="2653" y="3277"/>
                  </a:lnTo>
                  <a:lnTo>
                    <a:pt x="2639" y="3283"/>
                  </a:lnTo>
                  <a:lnTo>
                    <a:pt x="2632" y="3288"/>
                  </a:lnTo>
                  <a:lnTo>
                    <a:pt x="2631" y="3291"/>
                  </a:lnTo>
                  <a:lnTo>
                    <a:pt x="2629" y="3293"/>
                  </a:lnTo>
                  <a:lnTo>
                    <a:pt x="2628" y="3298"/>
                  </a:lnTo>
                  <a:lnTo>
                    <a:pt x="2627" y="3303"/>
                  </a:lnTo>
                  <a:lnTo>
                    <a:pt x="2621" y="3324"/>
                  </a:lnTo>
                  <a:lnTo>
                    <a:pt x="2616" y="3350"/>
                  </a:lnTo>
                  <a:lnTo>
                    <a:pt x="2608" y="3392"/>
                  </a:lnTo>
                  <a:lnTo>
                    <a:pt x="2600" y="3442"/>
                  </a:lnTo>
                  <a:lnTo>
                    <a:pt x="2592" y="3494"/>
                  </a:lnTo>
                  <a:lnTo>
                    <a:pt x="2582" y="3562"/>
                  </a:lnTo>
                  <a:lnTo>
                    <a:pt x="2571" y="3631"/>
                  </a:lnTo>
                  <a:lnTo>
                    <a:pt x="2560" y="3702"/>
                  </a:lnTo>
                  <a:lnTo>
                    <a:pt x="2547" y="3770"/>
                  </a:lnTo>
                  <a:lnTo>
                    <a:pt x="2531" y="3834"/>
                  </a:lnTo>
                  <a:lnTo>
                    <a:pt x="2521" y="3868"/>
                  </a:lnTo>
                  <a:lnTo>
                    <a:pt x="2511" y="3900"/>
                  </a:lnTo>
                  <a:lnTo>
                    <a:pt x="2498" y="3931"/>
                  </a:lnTo>
                  <a:lnTo>
                    <a:pt x="2484" y="3959"/>
                  </a:lnTo>
                  <a:lnTo>
                    <a:pt x="2464" y="3988"/>
                  </a:lnTo>
                  <a:lnTo>
                    <a:pt x="2439" y="4015"/>
                  </a:lnTo>
                  <a:lnTo>
                    <a:pt x="2424" y="4025"/>
                  </a:lnTo>
                  <a:lnTo>
                    <a:pt x="2412" y="4032"/>
                  </a:lnTo>
                  <a:lnTo>
                    <a:pt x="2401" y="4036"/>
                  </a:lnTo>
                  <a:lnTo>
                    <a:pt x="2391" y="4040"/>
                  </a:lnTo>
                  <a:lnTo>
                    <a:pt x="2382" y="4042"/>
                  </a:lnTo>
                  <a:lnTo>
                    <a:pt x="2358" y="4049"/>
                  </a:lnTo>
                  <a:lnTo>
                    <a:pt x="2331" y="4053"/>
                  </a:lnTo>
                  <a:lnTo>
                    <a:pt x="2291" y="4058"/>
                  </a:lnTo>
                  <a:lnTo>
                    <a:pt x="2247" y="4062"/>
                  </a:lnTo>
                  <a:lnTo>
                    <a:pt x="2197" y="4066"/>
                  </a:lnTo>
                  <a:lnTo>
                    <a:pt x="2131" y="4071"/>
                  </a:lnTo>
                  <a:lnTo>
                    <a:pt x="2058" y="4073"/>
                  </a:lnTo>
                  <a:lnTo>
                    <a:pt x="1981" y="4076"/>
                  </a:lnTo>
                  <a:lnTo>
                    <a:pt x="1901" y="4077"/>
                  </a:lnTo>
                  <a:lnTo>
                    <a:pt x="1817" y="4077"/>
                  </a:lnTo>
                  <a:lnTo>
                    <a:pt x="1727" y="4077"/>
                  </a:lnTo>
                  <a:lnTo>
                    <a:pt x="1637" y="4075"/>
                  </a:lnTo>
                  <a:lnTo>
                    <a:pt x="1548" y="4072"/>
                  </a:lnTo>
                  <a:lnTo>
                    <a:pt x="1463" y="4068"/>
                  </a:lnTo>
                  <a:lnTo>
                    <a:pt x="1381" y="4065"/>
                  </a:lnTo>
                  <a:lnTo>
                    <a:pt x="1317" y="4060"/>
                  </a:lnTo>
                  <a:lnTo>
                    <a:pt x="1258" y="4053"/>
                  </a:lnTo>
                  <a:lnTo>
                    <a:pt x="1203" y="4047"/>
                  </a:lnTo>
                  <a:lnTo>
                    <a:pt x="1155" y="4040"/>
                  </a:lnTo>
                  <a:lnTo>
                    <a:pt x="1111" y="4031"/>
                  </a:lnTo>
                  <a:lnTo>
                    <a:pt x="1073" y="4019"/>
                  </a:lnTo>
                  <a:lnTo>
                    <a:pt x="1060" y="4014"/>
                  </a:lnTo>
                  <a:lnTo>
                    <a:pt x="1047" y="4008"/>
                  </a:lnTo>
                  <a:lnTo>
                    <a:pt x="1032" y="3999"/>
                  </a:lnTo>
                  <a:lnTo>
                    <a:pt x="1017" y="3985"/>
                  </a:lnTo>
                  <a:lnTo>
                    <a:pt x="1000" y="3967"/>
                  </a:lnTo>
                  <a:lnTo>
                    <a:pt x="990" y="3947"/>
                  </a:lnTo>
                  <a:lnTo>
                    <a:pt x="985" y="3926"/>
                  </a:lnTo>
                  <a:lnTo>
                    <a:pt x="985" y="3904"/>
                  </a:lnTo>
                  <a:lnTo>
                    <a:pt x="985" y="3900"/>
                  </a:lnTo>
                  <a:lnTo>
                    <a:pt x="986" y="3888"/>
                  </a:lnTo>
                  <a:lnTo>
                    <a:pt x="989" y="3870"/>
                  </a:lnTo>
                  <a:lnTo>
                    <a:pt x="991" y="3845"/>
                  </a:lnTo>
                  <a:lnTo>
                    <a:pt x="995" y="3817"/>
                  </a:lnTo>
                  <a:lnTo>
                    <a:pt x="998" y="3785"/>
                  </a:lnTo>
                  <a:lnTo>
                    <a:pt x="1003" y="3748"/>
                  </a:lnTo>
                  <a:lnTo>
                    <a:pt x="1008" y="3709"/>
                  </a:lnTo>
                  <a:lnTo>
                    <a:pt x="1013" y="3670"/>
                  </a:lnTo>
                  <a:lnTo>
                    <a:pt x="1019" y="3627"/>
                  </a:lnTo>
                  <a:lnTo>
                    <a:pt x="1024" y="3587"/>
                  </a:lnTo>
                  <a:lnTo>
                    <a:pt x="1032" y="3546"/>
                  </a:lnTo>
                  <a:lnTo>
                    <a:pt x="1038" y="3506"/>
                  </a:lnTo>
                  <a:lnTo>
                    <a:pt x="1044" y="3469"/>
                  </a:lnTo>
                  <a:lnTo>
                    <a:pt x="1052" y="3434"/>
                  </a:lnTo>
                  <a:lnTo>
                    <a:pt x="1058" y="3404"/>
                  </a:lnTo>
                  <a:lnTo>
                    <a:pt x="1063" y="3381"/>
                  </a:lnTo>
                  <a:lnTo>
                    <a:pt x="1064" y="3359"/>
                  </a:lnTo>
                  <a:lnTo>
                    <a:pt x="1063" y="3330"/>
                  </a:lnTo>
                  <a:lnTo>
                    <a:pt x="1057" y="3299"/>
                  </a:lnTo>
                  <a:lnTo>
                    <a:pt x="1045" y="3269"/>
                  </a:lnTo>
                  <a:lnTo>
                    <a:pt x="1032" y="3240"/>
                  </a:lnTo>
                  <a:lnTo>
                    <a:pt x="1015" y="3211"/>
                  </a:lnTo>
                  <a:lnTo>
                    <a:pt x="996" y="3184"/>
                  </a:lnTo>
                  <a:lnTo>
                    <a:pt x="978" y="3158"/>
                  </a:lnTo>
                  <a:lnTo>
                    <a:pt x="958" y="3136"/>
                  </a:lnTo>
                  <a:lnTo>
                    <a:pt x="939" y="3115"/>
                  </a:lnTo>
                  <a:lnTo>
                    <a:pt x="923" y="3099"/>
                  </a:lnTo>
                  <a:lnTo>
                    <a:pt x="908" y="3085"/>
                  </a:lnTo>
                  <a:lnTo>
                    <a:pt x="899" y="3076"/>
                  </a:lnTo>
                  <a:lnTo>
                    <a:pt x="895" y="3074"/>
                  </a:lnTo>
                  <a:lnTo>
                    <a:pt x="894" y="3073"/>
                  </a:lnTo>
                  <a:lnTo>
                    <a:pt x="892" y="3071"/>
                  </a:lnTo>
                  <a:lnTo>
                    <a:pt x="892" y="3071"/>
                  </a:lnTo>
                  <a:lnTo>
                    <a:pt x="833" y="3027"/>
                  </a:lnTo>
                  <a:lnTo>
                    <a:pt x="775" y="2980"/>
                  </a:lnTo>
                  <a:lnTo>
                    <a:pt x="717" y="2933"/>
                  </a:lnTo>
                  <a:lnTo>
                    <a:pt x="660" y="2884"/>
                  </a:lnTo>
                  <a:lnTo>
                    <a:pt x="603" y="2835"/>
                  </a:lnTo>
                  <a:lnTo>
                    <a:pt x="548" y="2783"/>
                  </a:lnTo>
                  <a:lnTo>
                    <a:pt x="494" y="2729"/>
                  </a:lnTo>
                  <a:lnTo>
                    <a:pt x="442" y="2674"/>
                  </a:lnTo>
                  <a:lnTo>
                    <a:pt x="391" y="2614"/>
                  </a:lnTo>
                  <a:lnTo>
                    <a:pt x="342" y="2554"/>
                  </a:lnTo>
                  <a:lnTo>
                    <a:pt x="295" y="2489"/>
                  </a:lnTo>
                  <a:lnTo>
                    <a:pt x="252" y="2422"/>
                  </a:lnTo>
                  <a:lnTo>
                    <a:pt x="210" y="2352"/>
                  </a:lnTo>
                  <a:lnTo>
                    <a:pt x="171" y="2276"/>
                  </a:lnTo>
                  <a:lnTo>
                    <a:pt x="136" y="2198"/>
                  </a:lnTo>
                  <a:lnTo>
                    <a:pt x="103" y="2115"/>
                  </a:lnTo>
                  <a:lnTo>
                    <a:pt x="75" y="2028"/>
                  </a:lnTo>
                  <a:lnTo>
                    <a:pt x="50" y="1937"/>
                  </a:lnTo>
                  <a:lnTo>
                    <a:pt x="29" y="1840"/>
                  </a:lnTo>
                  <a:lnTo>
                    <a:pt x="16" y="1763"/>
                  </a:lnTo>
                  <a:lnTo>
                    <a:pt x="7" y="1689"/>
                  </a:lnTo>
                  <a:lnTo>
                    <a:pt x="2" y="1617"/>
                  </a:lnTo>
                  <a:lnTo>
                    <a:pt x="0" y="1547"/>
                  </a:lnTo>
                  <a:lnTo>
                    <a:pt x="2" y="1460"/>
                  </a:lnTo>
                  <a:lnTo>
                    <a:pt x="10" y="1377"/>
                  </a:lnTo>
                  <a:lnTo>
                    <a:pt x="22" y="1296"/>
                  </a:lnTo>
                  <a:lnTo>
                    <a:pt x="38" y="1221"/>
                  </a:lnTo>
                  <a:lnTo>
                    <a:pt x="58" y="1147"/>
                  </a:lnTo>
                  <a:lnTo>
                    <a:pt x="81" y="1077"/>
                  </a:lnTo>
                  <a:lnTo>
                    <a:pt x="107" y="1010"/>
                  </a:lnTo>
                  <a:lnTo>
                    <a:pt x="134" y="947"/>
                  </a:lnTo>
                  <a:lnTo>
                    <a:pt x="165" y="886"/>
                  </a:lnTo>
                  <a:lnTo>
                    <a:pt x="197" y="831"/>
                  </a:lnTo>
                  <a:lnTo>
                    <a:pt x="229" y="777"/>
                  </a:lnTo>
                  <a:lnTo>
                    <a:pt x="264" y="727"/>
                  </a:lnTo>
                  <a:lnTo>
                    <a:pt x="297" y="681"/>
                  </a:lnTo>
                  <a:lnTo>
                    <a:pt x="334" y="635"/>
                  </a:lnTo>
                  <a:lnTo>
                    <a:pt x="371" y="592"/>
                  </a:lnTo>
                  <a:lnTo>
                    <a:pt x="406" y="553"/>
                  </a:lnTo>
                  <a:lnTo>
                    <a:pt x="440" y="519"/>
                  </a:lnTo>
                  <a:lnTo>
                    <a:pt x="473" y="488"/>
                  </a:lnTo>
                  <a:lnTo>
                    <a:pt x="501" y="462"/>
                  </a:lnTo>
                  <a:lnTo>
                    <a:pt x="528" y="439"/>
                  </a:lnTo>
                  <a:lnTo>
                    <a:pt x="550" y="420"/>
                  </a:lnTo>
                  <a:lnTo>
                    <a:pt x="570" y="405"/>
                  </a:lnTo>
                  <a:lnTo>
                    <a:pt x="584" y="395"/>
                  </a:lnTo>
                  <a:lnTo>
                    <a:pt x="594" y="387"/>
                  </a:lnTo>
                  <a:lnTo>
                    <a:pt x="599" y="385"/>
                  </a:lnTo>
                  <a:lnTo>
                    <a:pt x="602" y="382"/>
                  </a:lnTo>
                  <a:lnTo>
                    <a:pt x="710" y="314"/>
                  </a:lnTo>
                  <a:lnTo>
                    <a:pt x="817" y="254"/>
                  </a:lnTo>
                  <a:lnTo>
                    <a:pt x="926" y="200"/>
                  </a:lnTo>
                  <a:lnTo>
                    <a:pt x="1033" y="154"/>
                  </a:lnTo>
                  <a:lnTo>
                    <a:pt x="1140" y="115"/>
                  </a:lnTo>
                  <a:lnTo>
                    <a:pt x="1247" y="83"/>
                  </a:lnTo>
                  <a:lnTo>
                    <a:pt x="1352" y="55"/>
                  </a:lnTo>
                  <a:lnTo>
                    <a:pt x="1454" y="34"/>
                  </a:lnTo>
                  <a:lnTo>
                    <a:pt x="1554" y="18"/>
                  </a:lnTo>
                  <a:lnTo>
                    <a:pt x="1652" y="8"/>
                  </a:lnTo>
                  <a:lnTo>
                    <a:pt x="1747" y="2"/>
                  </a:lnTo>
                  <a:lnTo>
                    <a:pt x="1838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31" name="Freeform 7"/>
            <p:cNvSpPr>
              <a:spLocks/>
            </p:cNvSpPr>
            <p:nvPr/>
          </p:nvSpPr>
          <p:spPr bwMode="auto">
            <a:xfrm>
              <a:off x="3922713" y="3114676"/>
              <a:ext cx="204788" cy="211138"/>
            </a:xfrm>
            <a:custGeom>
              <a:avLst/>
              <a:gdLst>
                <a:gd name="T0" fmla="*/ 116 w 388"/>
                <a:gd name="T1" fmla="*/ 5 h 400"/>
                <a:gd name="T2" fmla="*/ 169 w 388"/>
                <a:gd name="T3" fmla="*/ 15 h 400"/>
                <a:gd name="T4" fmla="*/ 229 w 388"/>
                <a:gd name="T5" fmla="*/ 32 h 400"/>
                <a:gd name="T6" fmla="*/ 293 w 388"/>
                <a:gd name="T7" fmla="*/ 66 h 400"/>
                <a:gd name="T8" fmla="*/ 343 w 388"/>
                <a:gd name="T9" fmla="*/ 111 h 400"/>
                <a:gd name="T10" fmla="*/ 373 w 388"/>
                <a:gd name="T11" fmla="*/ 165 h 400"/>
                <a:gd name="T12" fmla="*/ 388 w 388"/>
                <a:gd name="T13" fmla="*/ 228 h 400"/>
                <a:gd name="T14" fmla="*/ 384 w 388"/>
                <a:gd name="T15" fmla="*/ 260 h 400"/>
                <a:gd name="T16" fmla="*/ 372 w 388"/>
                <a:gd name="T17" fmla="*/ 290 h 400"/>
                <a:gd name="T18" fmla="*/ 343 w 388"/>
                <a:gd name="T19" fmla="*/ 331 h 400"/>
                <a:gd name="T20" fmla="*/ 304 w 388"/>
                <a:gd name="T21" fmla="*/ 364 h 400"/>
                <a:gd name="T22" fmla="*/ 248 w 388"/>
                <a:gd name="T23" fmla="*/ 390 h 400"/>
                <a:gd name="T24" fmla="*/ 179 w 388"/>
                <a:gd name="T25" fmla="*/ 400 h 400"/>
                <a:gd name="T26" fmla="*/ 168 w 388"/>
                <a:gd name="T27" fmla="*/ 400 h 400"/>
                <a:gd name="T28" fmla="*/ 141 w 388"/>
                <a:gd name="T29" fmla="*/ 396 h 400"/>
                <a:gd name="T30" fmla="*/ 105 w 388"/>
                <a:gd name="T31" fmla="*/ 374 h 400"/>
                <a:gd name="T32" fmla="*/ 85 w 388"/>
                <a:gd name="T33" fmla="*/ 338 h 400"/>
                <a:gd name="T34" fmla="*/ 87 w 388"/>
                <a:gd name="T35" fmla="*/ 293 h 400"/>
                <a:gd name="T36" fmla="*/ 109 w 388"/>
                <a:gd name="T37" fmla="*/ 259 h 400"/>
                <a:gd name="T38" fmla="*/ 145 w 388"/>
                <a:gd name="T39" fmla="*/ 238 h 400"/>
                <a:gd name="T40" fmla="*/ 172 w 388"/>
                <a:gd name="T41" fmla="*/ 235 h 400"/>
                <a:gd name="T42" fmla="*/ 192 w 388"/>
                <a:gd name="T43" fmla="*/ 235 h 400"/>
                <a:gd name="T44" fmla="*/ 210 w 388"/>
                <a:gd name="T45" fmla="*/ 229 h 400"/>
                <a:gd name="T46" fmla="*/ 220 w 388"/>
                <a:gd name="T47" fmla="*/ 223 h 400"/>
                <a:gd name="T48" fmla="*/ 215 w 388"/>
                <a:gd name="T49" fmla="*/ 214 h 400"/>
                <a:gd name="T50" fmla="*/ 197 w 388"/>
                <a:gd name="T51" fmla="*/ 199 h 400"/>
                <a:gd name="T52" fmla="*/ 157 w 388"/>
                <a:gd name="T53" fmla="*/ 181 h 400"/>
                <a:gd name="T54" fmla="*/ 105 w 388"/>
                <a:gd name="T55" fmla="*/ 168 h 400"/>
                <a:gd name="T56" fmla="*/ 81 w 388"/>
                <a:gd name="T57" fmla="*/ 165 h 400"/>
                <a:gd name="T58" fmla="*/ 71 w 388"/>
                <a:gd name="T59" fmla="*/ 163 h 400"/>
                <a:gd name="T60" fmla="*/ 58 w 388"/>
                <a:gd name="T61" fmla="*/ 160 h 400"/>
                <a:gd name="T62" fmla="*/ 52 w 388"/>
                <a:gd name="T63" fmla="*/ 158 h 400"/>
                <a:gd name="T64" fmla="*/ 40 w 388"/>
                <a:gd name="T65" fmla="*/ 152 h 400"/>
                <a:gd name="T66" fmla="*/ 18 w 388"/>
                <a:gd name="T67" fmla="*/ 132 h 400"/>
                <a:gd name="T68" fmla="*/ 3 w 388"/>
                <a:gd name="T69" fmla="*/ 103 h 400"/>
                <a:gd name="T70" fmla="*/ 3 w 388"/>
                <a:gd name="T71" fmla="*/ 62 h 400"/>
                <a:gd name="T72" fmla="*/ 18 w 388"/>
                <a:gd name="T73" fmla="*/ 31 h 400"/>
                <a:gd name="T74" fmla="*/ 35 w 388"/>
                <a:gd name="T75" fmla="*/ 15 h 400"/>
                <a:gd name="T76" fmla="*/ 48 w 388"/>
                <a:gd name="T77" fmla="*/ 7 h 400"/>
                <a:gd name="T78" fmla="*/ 57 w 388"/>
                <a:gd name="T79" fmla="*/ 4 h 400"/>
                <a:gd name="T80" fmla="*/ 62 w 388"/>
                <a:gd name="T81" fmla="*/ 2 h 400"/>
                <a:gd name="T82" fmla="*/ 68 w 388"/>
                <a:gd name="T83" fmla="*/ 1 h 400"/>
                <a:gd name="T84" fmla="*/ 73 w 388"/>
                <a:gd name="T85" fmla="*/ 0 h 400"/>
                <a:gd name="T86" fmla="*/ 76 w 388"/>
                <a:gd name="T87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88" h="400">
                  <a:moveTo>
                    <a:pt x="97" y="0"/>
                  </a:moveTo>
                  <a:lnTo>
                    <a:pt x="116" y="5"/>
                  </a:lnTo>
                  <a:lnTo>
                    <a:pt x="140" y="9"/>
                  </a:lnTo>
                  <a:lnTo>
                    <a:pt x="169" y="15"/>
                  </a:lnTo>
                  <a:lnTo>
                    <a:pt x="198" y="22"/>
                  </a:lnTo>
                  <a:lnTo>
                    <a:pt x="229" y="32"/>
                  </a:lnTo>
                  <a:lnTo>
                    <a:pt x="261" y="47"/>
                  </a:lnTo>
                  <a:lnTo>
                    <a:pt x="293" y="66"/>
                  </a:lnTo>
                  <a:lnTo>
                    <a:pt x="324" y="92"/>
                  </a:lnTo>
                  <a:lnTo>
                    <a:pt x="343" y="111"/>
                  </a:lnTo>
                  <a:lnTo>
                    <a:pt x="360" y="136"/>
                  </a:lnTo>
                  <a:lnTo>
                    <a:pt x="373" y="165"/>
                  </a:lnTo>
                  <a:lnTo>
                    <a:pt x="383" y="194"/>
                  </a:lnTo>
                  <a:lnTo>
                    <a:pt x="388" y="228"/>
                  </a:lnTo>
                  <a:lnTo>
                    <a:pt x="387" y="253"/>
                  </a:lnTo>
                  <a:lnTo>
                    <a:pt x="384" y="260"/>
                  </a:lnTo>
                  <a:lnTo>
                    <a:pt x="379" y="272"/>
                  </a:lnTo>
                  <a:lnTo>
                    <a:pt x="372" y="290"/>
                  </a:lnTo>
                  <a:lnTo>
                    <a:pt x="360" y="310"/>
                  </a:lnTo>
                  <a:lnTo>
                    <a:pt x="343" y="331"/>
                  </a:lnTo>
                  <a:lnTo>
                    <a:pt x="326" y="348"/>
                  </a:lnTo>
                  <a:lnTo>
                    <a:pt x="304" y="364"/>
                  </a:lnTo>
                  <a:lnTo>
                    <a:pt x="278" y="379"/>
                  </a:lnTo>
                  <a:lnTo>
                    <a:pt x="248" y="390"/>
                  </a:lnTo>
                  <a:lnTo>
                    <a:pt x="215" y="397"/>
                  </a:lnTo>
                  <a:lnTo>
                    <a:pt x="179" y="400"/>
                  </a:lnTo>
                  <a:lnTo>
                    <a:pt x="176" y="400"/>
                  </a:lnTo>
                  <a:lnTo>
                    <a:pt x="168" y="400"/>
                  </a:lnTo>
                  <a:lnTo>
                    <a:pt x="163" y="400"/>
                  </a:lnTo>
                  <a:lnTo>
                    <a:pt x="141" y="396"/>
                  </a:lnTo>
                  <a:lnTo>
                    <a:pt x="122" y="388"/>
                  </a:lnTo>
                  <a:lnTo>
                    <a:pt x="105" y="374"/>
                  </a:lnTo>
                  <a:lnTo>
                    <a:pt x="93" y="358"/>
                  </a:lnTo>
                  <a:lnTo>
                    <a:pt x="85" y="338"/>
                  </a:lnTo>
                  <a:lnTo>
                    <a:pt x="83" y="316"/>
                  </a:lnTo>
                  <a:lnTo>
                    <a:pt x="87" y="293"/>
                  </a:lnTo>
                  <a:lnTo>
                    <a:pt x="95" y="275"/>
                  </a:lnTo>
                  <a:lnTo>
                    <a:pt x="109" y="259"/>
                  </a:lnTo>
                  <a:lnTo>
                    <a:pt x="125" y="245"/>
                  </a:lnTo>
                  <a:lnTo>
                    <a:pt x="145" y="238"/>
                  </a:lnTo>
                  <a:lnTo>
                    <a:pt x="167" y="235"/>
                  </a:lnTo>
                  <a:lnTo>
                    <a:pt x="172" y="235"/>
                  </a:lnTo>
                  <a:lnTo>
                    <a:pt x="176" y="235"/>
                  </a:lnTo>
                  <a:lnTo>
                    <a:pt x="192" y="235"/>
                  </a:lnTo>
                  <a:lnTo>
                    <a:pt x="203" y="233"/>
                  </a:lnTo>
                  <a:lnTo>
                    <a:pt x="210" y="229"/>
                  </a:lnTo>
                  <a:lnTo>
                    <a:pt x="215" y="227"/>
                  </a:lnTo>
                  <a:lnTo>
                    <a:pt x="220" y="223"/>
                  </a:lnTo>
                  <a:lnTo>
                    <a:pt x="220" y="222"/>
                  </a:lnTo>
                  <a:lnTo>
                    <a:pt x="215" y="214"/>
                  </a:lnTo>
                  <a:lnTo>
                    <a:pt x="208" y="207"/>
                  </a:lnTo>
                  <a:lnTo>
                    <a:pt x="197" y="199"/>
                  </a:lnTo>
                  <a:lnTo>
                    <a:pt x="182" y="191"/>
                  </a:lnTo>
                  <a:lnTo>
                    <a:pt x="157" y="181"/>
                  </a:lnTo>
                  <a:lnTo>
                    <a:pt x="130" y="173"/>
                  </a:lnTo>
                  <a:lnTo>
                    <a:pt x="105" y="168"/>
                  </a:lnTo>
                  <a:lnTo>
                    <a:pt x="85" y="166"/>
                  </a:lnTo>
                  <a:lnTo>
                    <a:pt x="81" y="165"/>
                  </a:lnTo>
                  <a:lnTo>
                    <a:pt x="77" y="165"/>
                  </a:lnTo>
                  <a:lnTo>
                    <a:pt x="71" y="163"/>
                  </a:lnTo>
                  <a:lnTo>
                    <a:pt x="61" y="161"/>
                  </a:lnTo>
                  <a:lnTo>
                    <a:pt x="58" y="160"/>
                  </a:lnTo>
                  <a:lnTo>
                    <a:pt x="56" y="160"/>
                  </a:lnTo>
                  <a:lnTo>
                    <a:pt x="52" y="158"/>
                  </a:lnTo>
                  <a:lnTo>
                    <a:pt x="47" y="156"/>
                  </a:lnTo>
                  <a:lnTo>
                    <a:pt x="40" y="152"/>
                  </a:lnTo>
                  <a:lnTo>
                    <a:pt x="31" y="145"/>
                  </a:lnTo>
                  <a:lnTo>
                    <a:pt x="18" y="132"/>
                  </a:lnTo>
                  <a:lnTo>
                    <a:pt x="10" y="120"/>
                  </a:lnTo>
                  <a:lnTo>
                    <a:pt x="3" y="103"/>
                  </a:lnTo>
                  <a:lnTo>
                    <a:pt x="0" y="82"/>
                  </a:lnTo>
                  <a:lnTo>
                    <a:pt x="3" y="62"/>
                  </a:lnTo>
                  <a:lnTo>
                    <a:pt x="10" y="44"/>
                  </a:lnTo>
                  <a:lnTo>
                    <a:pt x="18" y="31"/>
                  </a:lnTo>
                  <a:lnTo>
                    <a:pt x="26" y="22"/>
                  </a:lnTo>
                  <a:lnTo>
                    <a:pt x="35" y="15"/>
                  </a:lnTo>
                  <a:lnTo>
                    <a:pt x="42" y="10"/>
                  </a:lnTo>
                  <a:lnTo>
                    <a:pt x="48" y="7"/>
                  </a:lnTo>
                  <a:lnTo>
                    <a:pt x="53" y="5"/>
                  </a:lnTo>
                  <a:lnTo>
                    <a:pt x="57" y="4"/>
                  </a:lnTo>
                  <a:lnTo>
                    <a:pt x="61" y="2"/>
                  </a:lnTo>
                  <a:lnTo>
                    <a:pt x="62" y="2"/>
                  </a:lnTo>
                  <a:lnTo>
                    <a:pt x="64" y="1"/>
                  </a:lnTo>
                  <a:lnTo>
                    <a:pt x="68" y="1"/>
                  </a:lnTo>
                  <a:lnTo>
                    <a:pt x="72" y="0"/>
                  </a:lnTo>
                  <a:lnTo>
                    <a:pt x="73" y="0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97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3990976" y="2952751"/>
              <a:ext cx="663575" cy="284163"/>
            </a:xfrm>
            <a:custGeom>
              <a:avLst/>
              <a:gdLst>
                <a:gd name="T0" fmla="*/ 131 w 1254"/>
                <a:gd name="T1" fmla="*/ 16 h 539"/>
                <a:gd name="T2" fmla="*/ 163 w 1254"/>
                <a:gd name="T3" fmla="*/ 67 h 539"/>
                <a:gd name="T4" fmla="*/ 164 w 1254"/>
                <a:gd name="T5" fmla="*/ 89 h 539"/>
                <a:gd name="T6" fmla="*/ 165 w 1254"/>
                <a:gd name="T7" fmla="*/ 93 h 539"/>
                <a:gd name="T8" fmla="*/ 184 w 1254"/>
                <a:gd name="T9" fmla="*/ 111 h 539"/>
                <a:gd name="T10" fmla="*/ 253 w 1254"/>
                <a:gd name="T11" fmla="*/ 151 h 539"/>
                <a:gd name="T12" fmla="*/ 338 w 1254"/>
                <a:gd name="T13" fmla="*/ 189 h 539"/>
                <a:gd name="T14" fmla="*/ 400 w 1254"/>
                <a:gd name="T15" fmla="*/ 227 h 539"/>
                <a:gd name="T16" fmla="*/ 462 w 1254"/>
                <a:gd name="T17" fmla="*/ 303 h 539"/>
                <a:gd name="T18" fmla="*/ 500 w 1254"/>
                <a:gd name="T19" fmla="*/ 357 h 539"/>
                <a:gd name="T20" fmla="*/ 518 w 1254"/>
                <a:gd name="T21" fmla="*/ 370 h 539"/>
                <a:gd name="T22" fmla="*/ 536 w 1254"/>
                <a:gd name="T23" fmla="*/ 347 h 539"/>
                <a:gd name="T24" fmla="*/ 574 w 1254"/>
                <a:gd name="T25" fmla="*/ 289 h 539"/>
                <a:gd name="T26" fmla="*/ 621 w 1254"/>
                <a:gd name="T27" fmla="*/ 251 h 539"/>
                <a:gd name="T28" fmla="*/ 685 w 1254"/>
                <a:gd name="T29" fmla="*/ 241 h 539"/>
                <a:gd name="T30" fmla="*/ 757 w 1254"/>
                <a:gd name="T31" fmla="*/ 267 h 539"/>
                <a:gd name="T32" fmla="*/ 817 w 1254"/>
                <a:gd name="T33" fmla="*/ 310 h 539"/>
                <a:gd name="T34" fmla="*/ 874 w 1254"/>
                <a:gd name="T35" fmla="*/ 341 h 539"/>
                <a:gd name="T36" fmla="*/ 894 w 1254"/>
                <a:gd name="T37" fmla="*/ 297 h 539"/>
                <a:gd name="T38" fmla="*/ 937 w 1254"/>
                <a:gd name="T39" fmla="*/ 243 h 539"/>
                <a:gd name="T40" fmla="*/ 1013 w 1254"/>
                <a:gd name="T41" fmla="*/ 201 h 539"/>
                <a:gd name="T42" fmla="*/ 1108 w 1254"/>
                <a:gd name="T43" fmla="*/ 196 h 539"/>
                <a:gd name="T44" fmla="*/ 1185 w 1254"/>
                <a:gd name="T45" fmla="*/ 222 h 539"/>
                <a:gd name="T46" fmla="*/ 1225 w 1254"/>
                <a:gd name="T47" fmla="*/ 250 h 539"/>
                <a:gd name="T48" fmla="*/ 1243 w 1254"/>
                <a:gd name="T49" fmla="*/ 272 h 539"/>
                <a:gd name="T50" fmla="*/ 1252 w 1254"/>
                <a:gd name="T51" fmla="*/ 333 h 539"/>
                <a:gd name="T52" fmla="*/ 1213 w 1254"/>
                <a:gd name="T53" fmla="*/ 384 h 539"/>
                <a:gd name="T54" fmla="*/ 1153 w 1254"/>
                <a:gd name="T55" fmla="*/ 393 h 539"/>
                <a:gd name="T56" fmla="*/ 1115 w 1254"/>
                <a:gd name="T57" fmla="*/ 372 h 539"/>
                <a:gd name="T58" fmla="*/ 1105 w 1254"/>
                <a:gd name="T59" fmla="*/ 365 h 539"/>
                <a:gd name="T60" fmla="*/ 1068 w 1254"/>
                <a:gd name="T61" fmla="*/ 357 h 539"/>
                <a:gd name="T62" fmla="*/ 1046 w 1254"/>
                <a:gd name="T63" fmla="*/ 365 h 539"/>
                <a:gd name="T64" fmla="*/ 1034 w 1254"/>
                <a:gd name="T65" fmla="*/ 383 h 539"/>
                <a:gd name="T66" fmla="*/ 1017 w 1254"/>
                <a:gd name="T67" fmla="*/ 422 h 539"/>
                <a:gd name="T68" fmla="*/ 978 w 1254"/>
                <a:gd name="T69" fmla="*/ 478 h 539"/>
                <a:gd name="T70" fmla="*/ 915 w 1254"/>
                <a:gd name="T71" fmla="*/ 507 h 539"/>
                <a:gd name="T72" fmla="*/ 870 w 1254"/>
                <a:gd name="T73" fmla="*/ 507 h 539"/>
                <a:gd name="T74" fmla="*/ 785 w 1254"/>
                <a:gd name="T75" fmla="*/ 481 h 539"/>
                <a:gd name="T76" fmla="*/ 723 w 1254"/>
                <a:gd name="T77" fmla="*/ 443 h 539"/>
                <a:gd name="T78" fmla="*/ 673 w 1254"/>
                <a:gd name="T79" fmla="*/ 436 h 539"/>
                <a:gd name="T80" fmla="*/ 616 w 1254"/>
                <a:gd name="T81" fmla="*/ 503 h 539"/>
                <a:gd name="T82" fmla="*/ 541 w 1254"/>
                <a:gd name="T83" fmla="*/ 536 h 539"/>
                <a:gd name="T84" fmla="*/ 458 w 1254"/>
                <a:gd name="T85" fmla="*/ 526 h 539"/>
                <a:gd name="T86" fmla="*/ 390 w 1254"/>
                <a:gd name="T87" fmla="*/ 479 h 539"/>
                <a:gd name="T88" fmla="*/ 342 w 1254"/>
                <a:gd name="T89" fmla="*/ 419 h 539"/>
                <a:gd name="T90" fmla="*/ 310 w 1254"/>
                <a:gd name="T91" fmla="*/ 373 h 539"/>
                <a:gd name="T92" fmla="*/ 292 w 1254"/>
                <a:gd name="T93" fmla="*/ 350 h 539"/>
                <a:gd name="T94" fmla="*/ 288 w 1254"/>
                <a:gd name="T95" fmla="*/ 348 h 539"/>
                <a:gd name="T96" fmla="*/ 269 w 1254"/>
                <a:gd name="T97" fmla="*/ 338 h 539"/>
                <a:gd name="T98" fmla="*/ 207 w 1254"/>
                <a:gd name="T99" fmla="*/ 311 h 539"/>
                <a:gd name="T100" fmla="*/ 117 w 1254"/>
                <a:gd name="T101" fmla="*/ 265 h 539"/>
                <a:gd name="T102" fmla="*/ 41 w 1254"/>
                <a:gd name="T103" fmla="*/ 199 h 539"/>
                <a:gd name="T104" fmla="*/ 4 w 1254"/>
                <a:gd name="T105" fmla="*/ 120 h 539"/>
                <a:gd name="T106" fmla="*/ 0 w 1254"/>
                <a:gd name="T107" fmla="*/ 79 h 539"/>
                <a:gd name="T108" fmla="*/ 17 w 1254"/>
                <a:gd name="T109" fmla="*/ 32 h 539"/>
                <a:gd name="T110" fmla="*/ 69 w 1254"/>
                <a:gd name="T111" fmla="*/ 1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54" h="539">
                  <a:moveTo>
                    <a:pt x="91" y="0"/>
                  </a:moveTo>
                  <a:lnTo>
                    <a:pt x="112" y="5"/>
                  </a:lnTo>
                  <a:lnTo>
                    <a:pt x="131" y="16"/>
                  </a:lnTo>
                  <a:lnTo>
                    <a:pt x="146" y="30"/>
                  </a:lnTo>
                  <a:lnTo>
                    <a:pt x="157" y="47"/>
                  </a:lnTo>
                  <a:lnTo>
                    <a:pt x="163" y="67"/>
                  </a:lnTo>
                  <a:lnTo>
                    <a:pt x="164" y="88"/>
                  </a:lnTo>
                  <a:lnTo>
                    <a:pt x="164" y="88"/>
                  </a:lnTo>
                  <a:lnTo>
                    <a:pt x="164" y="89"/>
                  </a:lnTo>
                  <a:lnTo>
                    <a:pt x="164" y="89"/>
                  </a:lnTo>
                  <a:lnTo>
                    <a:pt x="164" y="90"/>
                  </a:lnTo>
                  <a:lnTo>
                    <a:pt x="165" y="93"/>
                  </a:lnTo>
                  <a:lnTo>
                    <a:pt x="168" y="95"/>
                  </a:lnTo>
                  <a:lnTo>
                    <a:pt x="174" y="103"/>
                  </a:lnTo>
                  <a:lnTo>
                    <a:pt x="184" y="111"/>
                  </a:lnTo>
                  <a:lnTo>
                    <a:pt x="197" y="121"/>
                  </a:lnTo>
                  <a:lnTo>
                    <a:pt x="223" y="136"/>
                  </a:lnTo>
                  <a:lnTo>
                    <a:pt x="253" y="151"/>
                  </a:lnTo>
                  <a:lnTo>
                    <a:pt x="285" y="166"/>
                  </a:lnTo>
                  <a:lnTo>
                    <a:pt x="317" y="181"/>
                  </a:lnTo>
                  <a:lnTo>
                    <a:pt x="338" y="189"/>
                  </a:lnTo>
                  <a:lnTo>
                    <a:pt x="358" y="199"/>
                  </a:lnTo>
                  <a:lnTo>
                    <a:pt x="379" y="212"/>
                  </a:lnTo>
                  <a:lnTo>
                    <a:pt x="400" y="227"/>
                  </a:lnTo>
                  <a:lnTo>
                    <a:pt x="425" y="253"/>
                  </a:lnTo>
                  <a:lnTo>
                    <a:pt x="444" y="279"/>
                  </a:lnTo>
                  <a:lnTo>
                    <a:pt x="462" y="303"/>
                  </a:lnTo>
                  <a:lnTo>
                    <a:pt x="478" y="327"/>
                  </a:lnTo>
                  <a:lnTo>
                    <a:pt x="489" y="343"/>
                  </a:lnTo>
                  <a:lnTo>
                    <a:pt x="500" y="357"/>
                  </a:lnTo>
                  <a:lnTo>
                    <a:pt x="510" y="367"/>
                  </a:lnTo>
                  <a:lnTo>
                    <a:pt x="516" y="373"/>
                  </a:lnTo>
                  <a:lnTo>
                    <a:pt x="518" y="370"/>
                  </a:lnTo>
                  <a:lnTo>
                    <a:pt x="522" y="365"/>
                  </a:lnTo>
                  <a:lnTo>
                    <a:pt x="526" y="360"/>
                  </a:lnTo>
                  <a:lnTo>
                    <a:pt x="536" y="347"/>
                  </a:lnTo>
                  <a:lnTo>
                    <a:pt x="546" y="329"/>
                  </a:lnTo>
                  <a:lnTo>
                    <a:pt x="558" y="310"/>
                  </a:lnTo>
                  <a:lnTo>
                    <a:pt x="574" y="289"/>
                  </a:lnTo>
                  <a:lnTo>
                    <a:pt x="585" y="276"/>
                  </a:lnTo>
                  <a:lnTo>
                    <a:pt x="601" y="263"/>
                  </a:lnTo>
                  <a:lnTo>
                    <a:pt x="621" y="251"/>
                  </a:lnTo>
                  <a:lnTo>
                    <a:pt x="644" y="244"/>
                  </a:lnTo>
                  <a:lnTo>
                    <a:pt x="670" y="240"/>
                  </a:lnTo>
                  <a:lnTo>
                    <a:pt x="685" y="241"/>
                  </a:lnTo>
                  <a:lnTo>
                    <a:pt x="699" y="244"/>
                  </a:lnTo>
                  <a:lnTo>
                    <a:pt x="731" y="255"/>
                  </a:lnTo>
                  <a:lnTo>
                    <a:pt x="757" y="267"/>
                  </a:lnTo>
                  <a:lnTo>
                    <a:pt x="780" y="282"/>
                  </a:lnTo>
                  <a:lnTo>
                    <a:pt x="800" y="296"/>
                  </a:lnTo>
                  <a:lnTo>
                    <a:pt x="817" y="310"/>
                  </a:lnTo>
                  <a:lnTo>
                    <a:pt x="839" y="323"/>
                  </a:lnTo>
                  <a:lnTo>
                    <a:pt x="858" y="334"/>
                  </a:lnTo>
                  <a:lnTo>
                    <a:pt x="874" y="341"/>
                  </a:lnTo>
                  <a:lnTo>
                    <a:pt x="879" y="328"/>
                  </a:lnTo>
                  <a:lnTo>
                    <a:pt x="885" y="313"/>
                  </a:lnTo>
                  <a:lnTo>
                    <a:pt x="894" y="297"/>
                  </a:lnTo>
                  <a:lnTo>
                    <a:pt x="905" y="279"/>
                  </a:lnTo>
                  <a:lnTo>
                    <a:pt x="920" y="261"/>
                  </a:lnTo>
                  <a:lnTo>
                    <a:pt x="937" y="243"/>
                  </a:lnTo>
                  <a:lnTo>
                    <a:pt x="958" y="227"/>
                  </a:lnTo>
                  <a:lnTo>
                    <a:pt x="983" y="213"/>
                  </a:lnTo>
                  <a:lnTo>
                    <a:pt x="1013" y="201"/>
                  </a:lnTo>
                  <a:lnTo>
                    <a:pt x="1046" y="194"/>
                  </a:lnTo>
                  <a:lnTo>
                    <a:pt x="1075" y="192"/>
                  </a:lnTo>
                  <a:lnTo>
                    <a:pt x="1108" y="196"/>
                  </a:lnTo>
                  <a:lnTo>
                    <a:pt x="1138" y="202"/>
                  </a:lnTo>
                  <a:lnTo>
                    <a:pt x="1164" y="212"/>
                  </a:lnTo>
                  <a:lnTo>
                    <a:pt x="1185" y="222"/>
                  </a:lnTo>
                  <a:lnTo>
                    <a:pt x="1202" y="233"/>
                  </a:lnTo>
                  <a:lnTo>
                    <a:pt x="1216" y="243"/>
                  </a:lnTo>
                  <a:lnTo>
                    <a:pt x="1225" y="250"/>
                  </a:lnTo>
                  <a:lnTo>
                    <a:pt x="1229" y="255"/>
                  </a:lnTo>
                  <a:lnTo>
                    <a:pt x="1229" y="255"/>
                  </a:lnTo>
                  <a:lnTo>
                    <a:pt x="1243" y="272"/>
                  </a:lnTo>
                  <a:lnTo>
                    <a:pt x="1252" y="291"/>
                  </a:lnTo>
                  <a:lnTo>
                    <a:pt x="1254" y="312"/>
                  </a:lnTo>
                  <a:lnTo>
                    <a:pt x="1252" y="333"/>
                  </a:lnTo>
                  <a:lnTo>
                    <a:pt x="1244" y="353"/>
                  </a:lnTo>
                  <a:lnTo>
                    <a:pt x="1231" y="370"/>
                  </a:lnTo>
                  <a:lnTo>
                    <a:pt x="1213" y="384"/>
                  </a:lnTo>
                  <a:lnTo>
                    <a:pt x="1194" y="393"/>
                  </a:lnTo>
                  <a:lnTo>
                    <a:pt x="1174" y="395"/>
                  </a:lnTo>
                  <a:lnTo>
                    <a:pt x="1153" y="393"/>
                  </a:lnTo>
                  <a:lnTo>
                    <a:pt x="1133" y="385"/>
                  </a:lnTo>
                  <a:lnTo>
                    <a:pt x="1116" y="372"/>
                  </a:lnTo>
                  <a:lnTo>
                    <a:pt x="1115" y="372"/>
                  </a:lnTo>
                  <a:lnTo>
                    <a:pt x="1112" y="370"/>
                  </a:lnTo>
                  <a:lnTo>
                    <a:pt x="1110" y="368"/>
                  </a:lnTo>
                  <a:lnTo>
                    <a:pt x="1105" y="365"/>
                  </a:lnTo>
                  <a:lnTo>
                    <a:pt x="1090" y="359"/>
                  </a:lnTo>
                  <a:lnTo>
                    <a:pt x="1075" y="357"/>
                  </a:lnTo>
                  <a:lnTo>
                    <a:pt x="1068" y="357"/>
                  </a:lnTo>
                  <a:lnTo>
                    <a:pt x="1060" y="358"/>
                  </a:lnTo>
                  <a:lnTo>
                    <a:pt x="1052" y="362"/>
                  </a:lnTo>
                  <a:lnTo>
                    <a:pt x="1046" y="365"/>
                  </a:lnTo>
                  <a:lnTo>
                    <a:pt x="1042" y="368"/>
                  </a:lnTo>
                  <a:lnTo>
                    <a:pt x="1039" y="374"/>
                  </a:lnTo>
                  <a:lnTo>
                    <a:pt x="1034" y="383"/>
                  </a:lnTo>
                  <a:lnTo>
                    <a:pt x="1029" y="393"/>
                  </a:lnTo>
                  <a:lnTo>
                    <a:pt x="1025" y="406"/>
                  </a:lnTo>
                  <a:lnTo>
                    <a:pt x="1017" y="422"/>
                  </a:lnTo>
                  <a:lnTo>
                    <a:pt x="1007" y="442"/>
                  </a:lnTo>
                  <a:lnTo>
                    <a:pt x="992" y="463"/>
                  </a:lnTo>
                  <a:lnTo>
                    <a:pt x="978" y="478"/>
                  </a:lnTo>
                  <a:lnTo>
                    <a:pt x="958" y="492"/>
                  </a:lnTo>
                  <a:lnTo>
                    <a:pt x="937" y="500"/>
                  </a:lnTo>
                  <a:lnTo>
                    <a:pt x="915" y="507"/>
                  </a:lnTo>
                  <a:lnTo>
                    <a:pt x="892" y="508"/>
                  </a:lnTo>
                  <a:lnTo>
                    <a:pt x="880" y="508"/>
                  </a:lnTo>
                  <a:lnTo>
                    <a:pt x="870" y="507"/>
                  </a:lnTo>
                  <a:lnTo>
                    <a:pt x="838" y="500"/>
                  </a:lnTo>
                  <a:lnTo>
                    <a:pt x="810" y="492"/>
                  </a:lnTo>
                  <a:lnTo>
                    <a:pt x="785" y="481"/>
                  </a:lnTo>
                  <a:lnTo>
                    <a:pt x="762" y="468"/>
                  </a:lnTo>
                  <a:lnTo>
                    <a:pt x="742" y="456"/>
                  </a:lnTo>
                  <a:lnTo>
                    <a:pt x="723" y="443"/>
                  </a:lnTo>
                  <a:lnTo>
                    <a:pt x="702" y="427"/>
                  </a:lnTo>
                  <a:lnTo>
                    <a:pt x="685" y="416"/>
                  </a:lnTo>
                  <a:lnTo>
                    <a:pt x="673" y="436"/>
                  </a:lnTo>
                  <a:lnTo>
                    <a:pt x="655" y="461"/>
                  </a:lnTo>
                  <a:lnTo>
                    <a:pt x="634" y="487"/>
                  </a:lnTo>
                  <a:lnTo>
                    <a:pt x="616" y="503"/>
                  </a:lnTo>
                  <a:lnTo>
                    <a:pt x="595" y="516"/>
                  </a:lnTo>
                  <a:lnTo>
                    <a:pt x="569" y="529"/>
                  </a:lnTo>
                  <a:lnTo>
                    <a:pt x="541" y="536"/>
                  </a:lnTo>
                  <a:lnTo>
                    <a:pt x="516" y="539"/>
                  </a:lnTo>
                  <a:lnTo>
                    <a:pt x="485" y="535"/>
                  </a:lnTo>
                  <a:lnTo>
                    <a:pt x="458" y="526"/>
                  </a:lnTo>
                  <a:lnTo>
                    <a:pt x="433" y="514"/>
                  </a:lnTo>
                  <a:lnTo>
                    <a:pt x="413" y="500"/>
                  </a:lnTo>
                  <a:lnTo>
                    <a:pt x="390" y="479"/>
                  </a:lnTo>
                  <a:lnTo>
                    <a:pt x="371" y="458"/>
                  </a:lnTo>
                  <a:lnTo>
                    <a:pt x="354" y="436"/>
                  </a:lnTo>
                  <a:lnTo>
                    <a:pt x="342" y="419"/>
                  </a:lnTo>
                  <a:lnTo>
                    <a:pt x="331" y="401"/>
                  </a:lnTo>
                  <a:lnTo>
                    <a:pt x="320" y="386"/>
                  </a:lnTo>
                  <a:lnTo>
                    <a:pt x="310" y="373"/>
                  </a:lnTo>
                  <a:lnTo>
                    <a:pt x="302" y="362"/>
                  </a:lnTo>
                  <a:lnTo>
                    <a:pt x="296" y="354"/>
                  </a:lnTo>
                  <a:lnTo>
                    <a:pt x="292" y="350"/>
                  </a:lnTo>
                  <a:lnTo>
                    <a:pt x="292" y="350"/>
                  </a:lnTo>
                  <a:lnTo>
                    <a:pt x="291" y="349"/>
                  </a:lnTo>
                  <a:lnTo>
                    <a:pt x="288" y="348"/>
                  </a:lnTo>
                  <a:lnTo>
                    <a:pt x="283" y="346"/>
                  </a:lnTo>
                  <a:lnTo>
                    <a:pt x="276" y="342"/>
                  </a:lnTo>
                  <a:lnTo>
                    <a:pt x="269" y="338"/>
                  </a:lnTo>
                  <a:lnTo>
                    <a:pt x="250" y="331"/>
                  </a:lnTo>
                  <a:lnTo>
                    <a:pt x="231" y="321"/>
                  </a:lnTo>
                  <a:lnTo>
                    <a:pt x="207" y="311"/>
                  </a:lnTo>
                  <a:lnTo>
                    <a:pt x="179" y="297"/>
                  </a:lnTo>
                  <a:lnTo>
                    <a:pt x="148" y="282"/>
                  </a:lnTo>
                  <a:lnTo>
                    <a:pt x="117" y="265"/>
                  </a:lnTo>
                  <a:lnTo>
                    <a:pt x="88" y="244"/>
                  </a:lnTo>
                  <a:lnTo>
                    <a:pt x="59" y="219"/>
                  </a:lnTo>
                  <a:lnTo>
                    <a:pt x="41" y="199"/>
                  </a:lnTo>
                  <a:lnTo>
                    <a:pt x="25" y="176"/>
                  </a:lnTo>
                  <a:lnTo>
                    <a:pt x="12" y="150"/>
                  </a:lnTo>
                  <a:lnTo>
                    <a:pt x="4" y="120"/>
                  </a:lnTo>
                  <a:lnTo>
                    <a:pt x="0" y="88"/>
                  </a:lnTo>
                  <a:lnTo>
                    <a:pt x="0" y="84"/>
                  </a:lnTo>
                  <a:lnTo>
                    <a:pt x="0" y="79"/>
                  </a:lnTo>
                  <a:lnTo>
                    <a:pt x="1" y="73"/>
                  </a:lnTo>
                  <a:lnTo>
                    <a:pt x="6" y="51"/>
                  </a:lnTo>
                  <a:lnTo>
                    <a:pt x="17" y="32"/>
                  </a:lnTo>
                  <a:lnTo>
                    <a:pt x="31" y="17"/>
                  </a:lnTo>
                  <a:lnTo>
                    <a:pt x="49" y="6"/>
                  </a:lnTo>
                  <a:lnTo>
                    <a:pt x="69" y="1"/>
                  </a:lnTo>
                  <a:lnTo>
                    <a:pt x="91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4216401" y="2738438"/>
              <a:ext cx="301625" cy="300038"/>
            </a:xfrm>
            <a:custGeom>
              <a:avLst/>
              <a:gdLst>
                <a:gd name="T0" fmla="*/ 113 w 572"/>
                <a:gd name="T1" fmla="*/ 6 h 568"/>
                <a:gd name="T2" fmla="*/ 146 w 572"/>
                <a:gd name="T3" fmla="*/ 32 h 568"/>
                <a:gd name="T4" fmla="*/ 163 w 572"/>
                <a:gd name="T5" fmla="*/ 71 h 568"/>
                <a:gd name="T6" fmla="*/ 163 w 572"/>
                <a:gd name="T7" fmla="*/ 95 h 568"/>
                <a:gd name="T8" fmla="*/ 167 w 572"/>
                <a:gd name="T9" fmla="*/ 123 h 568"/>
                <a:gd name="T10" fmla="*/ 184 w 572"/>
                <a:gd name="T11" fmla="*/ 157 h 568"/>
                <a:gd name="T12" fmla="*/ 200 w 572"/>
                <a:gd name="T13" fmla="*/ 181 h 568"/>
                <a:gd name="T14" fmla="*/ 213 w 572"/>
                <a:gd name="T15" fmla="*/ 196 h 568"/>
                <a:gd name="T16" fmla="*/ 240 w 572"/>
                <a:gd name="T17" fmla="*/ 209 h 568"/>
                <a:gd name="T18" fmla="*/ 275 w 572"/>
                <a:gd name="T19" fmla="*/ 244 h 568"/>
                <a:gd name="T20" fmla="*/ 292 w 572"/>
                <a:gd name="T21" fmla="*/ 286 h 568"/>
                <a:gd name="T22" fmla="*/ 296 w 572"/>
                <a:gd name="T23" fmla="*/ 324 h 568"/>
                <a:gd name="T24" fmla="*/ 292 w 572"/>
                <a:gd name="T25" fmla="*/ 378 h 568"/>
                <a:gd name="T26" fmla="*/ 358 w 572"/>
                <a:gd name="T27" fmla="*/ 364 h 568"/>
                <a:gd name="T28" fmla="*/ 422 w 572"/>
                <a:gd name="T29" fmla="*/ 363 h 568"/>
                <a:gd name="T30" fmla="*/ 477 w 572"/>
                <a:gd name="T31" fmla="*/ 378 h 568"/>
                <a:gd name="T32" fmla="*/ 532 w 572"/>
                <a:gd name="T33" fmla="*/ 411 h 568"/>
                <a:gd name="T34" fmla="*/ 566 w 572"/>
                <a:gd name="T35" fmla="*/ 454 h 568"/>
                <a:gd name="T36" fmla="*/ 572 w 572"/>
                <a:gd name="T37" fmla="*/ 495 h 568"/>
                <a:gd name="T38" fmla="*/ 558 w 572"/>
                <a:gd name="T39" fmla="*/ 535 h 568"/>
                <a:gd name="T40" fmla="*/ 527 w 572"/>
                <a:gd name="T41" fmla="*/ 561 h 568"/>
                <a:gd name="T42" fmla="*/ 491 w 572"/>
                <a:gd name="T43" fmla="*/ 568 h 568"/>
                <a:gd name="T44" fmla="*/ 456 w 572"/>
                <a:gd name="T45" fmla="*/ 561 h 568"/>
                <a:gd name="T46" fmla="*/ 427 w 572"/>
                <a:gd name="T47" fmla="*/ 539 h 568"/>
                <a:gd name="T48" fmla="*/ 414 w 572"/>
                <a:gd name="T49" fmla="*/ 529 h 568"/>
                <a:gd name="T50" fmla="*/ 396 w 572"/>
                <a:gd name="T51" fmla="*/ 525 h 568"/>
                <a:gd name="T52" fmla="*/ 356 w 572"/>
                <a:gd name="T53" fmla="*/ 531 h 568"/>
                <a:gd name="T54" fmla="*/ 304 w 572"/>
                <a:gd name="T55" fmla="*/ 544 h 568"/>
                <a:gd name="T56" fmla="*/ 245 w 572"/>
                <a:gd name="T57" fmla="*/ 557 h 568"/>
                <a:gd name="T58" fmla="*/ 238 w 572"/>
                <a:gd name="T59" fmla="*/ 559 h 568"/>
                <a:gd name="T60" fmla="*/ 228 w 572"/>
                <a:gd name="T61" fmla="*/ 559 h 568"/>
                <a:gd name="T62" fmla="*/ 193 w 572"/>
                <a:gd name="T63" fmla="*/ 554 h 568"/>
                <a:gd name="T64" fmla="*/ 160 w 572"/>
                <a:gd name="T65" fmla="*/ 534 h 568"/>
                <a:gd name="T66" fmla="*/ 137 w 572"/>
                <a:gd name="T67" fmla="*/ 507 h 568"/>
                <a:gd name="T68" fmla="*/ 123 w 572"/>
                <a:gd name="T69" fmla="*/ 468 h 568"/>
                <a:gd name="T70" fmla="*/ 122 w 572"/>
                <a:gd name="T71" fmla="*/ 438 h 568"/>
                <a:gd name="T72" fmla="*/ 125 w 572"/>
                <a:gd name="T73" fmla="*/ 381 h 568"/>
                <a:gd name="T74" fmla="*/ 132 w 572"/>
                <a:gd name="T75" fmla="*/ 338 h 568"/>
                <a:gd name="T76" fmla="*/ 84 w 572"/>
                <a:gd name="T77" fmla="*/ 297 h 568"/>
                <a:gd name="T78" fmla="*/ 46 w 572"/>
                <a:gd name="T79" fmla="*/ 248 h 568"/>
                <a:gd name="T80" fmla="*/ 13 w 572"/>
                <a:gd name="T81" fmla="*/ 177 h 568"/>
                <a:gd name="T82" fmla="*/ 0 w 572"/>
                <a:gd name="T83" fmla="*/ 95 h 568"/>
                <a:gd name="T84" fmla="*/ 7 w 572"/>
                <a:gd name="T85" fmla="*/ 51 h 568"/>
                <a:gd name="T86" fmla="*/ 32 w 572"/>
                <a:gd name="T87" fmla="*/ 17 h 568"/>
                <a:gd name="T88" fmla="*/ 70 w 572"/>
                <a:gd name="T89" fmla="*/ 1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72" h="568">
                  <a:moveTo>
                    <a:pt x="92" y="0"/>
                  </a:moveTo>
                  <a:lnTo>
                    <a:pt x="113" y="6"/>
                  </a:lnTo>
                  <a:lnTo>
                    <a:pt x="132" y="17"/>
                  </a:lnTo>
                  <a:lnTo>
                    <a:pt x="146" y="32"/>
                  </a:lnTo>
                  <a:lnTo>
                    <a:pt x="158" y="49"/>
                  </a:lnTo>
                  <a:lnTo>
                    <a:pt x="163" y="71"/>
                  </a:lnTo>
                  <a:lnTo>
                    <a:pt x="163" y="93"/>
                  </a:lnTo>
                  <a:lnTo>
                    <a:pt x="163" y="95"/>
                  </a:lnTo>
                  <a:lnTo>
                    <a:pt x="164" y="106"/>
                  </a:lnTo>
                  <a:lnTo>
                    <a:pt x="167" y="123"/>
                  </a:lnTo>
                  <a:lnTo>
                    <a:pt x="175" y="140"/>
                  </a:lnTo>
                  <a:lnTo>
                    <a:pt x="184" y="157"/>
                  </a:lnTo>
                  <a:lnTo>
                    <a:pt x="191" y="170"/>
                  </a:lnTo>
                  <a:lnTo>
                    <a:pt x="200" y="181"/>
                  </a:lnTo>
                  <a:lnTo>
                    <a:pt x="207" y="189"/>
                  </a:lnTo>
                  <a:lnTo>
                    <a:pt x="213" y="196"/>
                  </a:lnTo>
                  <a:lnTo>
                    <a:pt x="218" y="198"/>
                  </a:lnTo>
                  <a:lnTo>
                    <a:pt x="240" y="209"/>
                  </a:lnTo>
                  <a:lnTo>
                    <a:pt x="260" y="225"/>
                  </a:lnTo>
                  <a:lnTo>
                    <a:pt x="275" y="244"/>
                  </a:lnTo>
                  <a:lnTo>
                    <a:pt x="285" y="263"/>
                  </a:lnTo>
                  <a:lnTo>
                    <a:pt x="292" y="286"/>
                  </a:lnTo>
                  <a:lnTo>
                    <a:pt x="296" y="306"/>
                  </a:lnTo>
                  <a:lnTo>
                    <a:pt x="296" y="324"/>
                  </a:lnTo>
                  <a:lnTo>
                    <a:pt x="295" y="352"/>
                  </a:lnTo>
                  <a:lnTo>
                    <a:pt x="292" y="378"/>
                  </a:lnTo>
                  <a:lnTo>
                    <a:pt x="323" y="370"/>
                  </a:lnTo>
                  <a:lnTo>
                    <a:pt x="358" y="364"/>
                  </a:lnTo>
                  <a:lnTo>
                    <a:pt x="396" y="362"/>
                  </a:lnTo>
                  <a:lnTo>
                    <a:pt x="422" y="363"/>
                  </a:lnTo>
                  <a:lnTo>
                    <a:pt x="449" y="368"/>
                  </a:lnTo>
                  <a:lnTo>
                    <a:pt x="477" y="378"/>
                  </a:lnTo>
                  <a:lnTo>
                    <a:pt x="506" y="391"/>
                  </a:lnTo>
                  <a:lnTo>
                    <a:pt x="532" y="411"/>
                  </a:lnTo>
                  <a:lnTo>
                    <a:pt x="554" y="435"/>
                  </a:lnTo>
                  <a:lnTo>
                    <a:pt x="566" y="454"/>
                  </a:lnTo>
                  <a:lnTo>
                    <a:pt x="571" y="474"/>
                  </a:lnTo>
                  <a:lnTo>
                    <a:pt x="572" y="495"/>
                  </a:lnTo>
                  <a:lnTo>
                    <a:pt x="567" y="516"/>
                  </a:lnTo>
                  <a:lnTo>
                    <a:pt x="558" y="535"/>
                  </a:lnTo>
                  <a:lnTo>
                    <a:pt x="543" y="551"/>
                  </a:lnTo>
                  <a:lnTo>
                    <a:pt x="527" y="561"/>
                  </a:lnTo>
                  <a:lnTo>
                    <a:pt x="508" y="567"/>
                  </a:lnTo>
                  <a:lnTo>
                    <a:pt x="491" y="568"/>
                  </a:lnTo>
                  <a:lnTo>
                    <a:pt x="474" y="567"/>
                  </a:lnTo>
                  <a:lnTo>
                    <a:pt x="456" y="561"/>
                  </a:lnTo>
                  <a:lnTo>
                    <a:pt x="440" y="551"/>
                  </a:lnTo>
                  <a:lnTo>
                    <a:pt x="427" y="539"/>
                  </a:lnTo>
                  <a:lnTo>
                    <a:pt x="421" y="533"/>
                  </a:lnTo>
                  <a:lnTo>
                    <a:pt x="414" y="529"/>
                  </a:lnTo>
                  <a:lnTo>
                    <a:pt x="407" y="526"/>
                  </a:lnTo>
                  <a:lnTo>
                    <a:pt x="396" y="525"/>
                  </a:lnTo>
                  <a:lnTo>
                    <a:pt x="377" y="526"/>
                  </a:lnTo>
                  <a:lnTo>
                    <a:pt x="356" y="531"/>
                  </a:lnTo>
                  <a:lnTo>
                    <a:pt x="332" y="537"/>
                  </a:lnTo>
                  <a:lnTo>
                    <a:pt x="304" y="544"/>
                  </a:lnTo>
                  <a:lnTo>
                    <a:pt x="276" y="551"/>
                  </a:lnTo>
                  <a:lnTo>
                    <a:pt x="245" y="557"/>
                  </a:lnTo>
                  <a:lnTo>
                    <a:pt x="242" y="559"/>
                  </a:lnTo>
                  <a:lnTo>
                    <a:pt x="238" y="559"/>
                  </a:lnTo>
                  <a:lnTo>
                    <a:pt x="234" y="559"/>
                  </a:lnTo>
                  <a:lnTo>
                    <a:pt x="228" y="559"/>
                  </a:lnTo>
                  <a:lnTo>
                    <a:pt x="211" y="559"/>
                  </a:lnTo>
                  <a:lnTo>
                    <a:pt x="193" y="554"/>
                  </a:lnTo>
                  <a:lnTo>
                    <a:pt x="176" y="545"/>
                  </a:lnTo>
                  <a:lnTo>
                    <a:pt x="160" y="534"/>
                  </a:lnTo>
                  <a:lnTo>
                    <a:pt x="146" y="521"/>
                  </a:lnTo>
                  <a:lnTo>
                    <a:pt x="137" y="507"/>
                  </a:lnTo>
                  <a:lnTo>
                    <a:pt x="128" y="485"/>
                  </a:lnTo>
                  <a:lnTo>
                    <a:pt x="123" y="468"/>
                  </a:lnTo>
                  <a:lnTo>
                    <a:pt x="122" y="452"/>
                  </a:lnTo>
                  <a:lnTo>
                    <a:pt x="122" y="438"/>
                  </a:lnTo>
                  <a:lnTo>
                    <a:pt x="123" y="409"/>
                  </a:lnTo>
                  <a:lnTo>
                    <a:pt x="125" y="381"/>
                  </a:lnTo>
                  <a:lnTo>
                    <a:pt x="129" y="358"/>
                  </a:lnTo>
                  <a:lnTo>
                    <a:pt x="132" y="338"/>
                  </a:lnTo>
                  <a:lnTo>
                    <a:pt x="106" y="319"/>
                  </a:lnTo>
                  <a:lnTo>
                    <a:pt x="84" y="297"/>
                  </a:lnTo>
                  <a:lnTo>
                    <a:pt x="65" y="274"/>
                  </a:lnTo>
                  <a:lnTo>
                    <a:pt x="46" y="248"/>
                  </a:lnTo>
                  <a:lnTo>
                    <a:pt x="28" y="213"/>
                  </a:lnTo>
                  <a:lnTo>
                    <a:pt x="13" y="177"/>
                  </a:lnTo>
                  <a:lnTo>
                    <a:pt x="3" y="137"/>
                  </a:lnTo>
                  <a:lnTo>
                    <a:pt x="0" y="95"/>
                  </a:lnTo>
                  <a:lnTo>
                    <a:pt x="1" y="72"/>
                  </a:lnTo>
                  <a:lnTo>
                    <a:pt x="7" y="51"/>
                  </a:lnTo>
                  <a:lnTo>
                    <a:pt x="17" y="32"/>
                  </a:lnTo>
                  <a:lnTo>
                    <a:pt x="32" y="17"/>
                  </a:lnTo>
                  <a:lnTo>
                    <a:pt x="50" y="6"/>
                  </a:lnTo>
                  <a:lnTo>
                    <a:pt x="70" y="1"/>
                  </a:lnTo>
                  <a:lnTo>
                    <a:pt x="92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auto">
            <a:xfrm>
              <a:off x="4348163" y="2667001"/>
              <a:ext cx="354013" cy="192088"/>
            </a:xfrm>
            <a:custGeom>
              <a:avLst/>
              <a:gdLst>
                <a:gd name="T0" fmla="*/ 610 w 667"/>
                <a:gd name="T1" fmla="*/ 4 h 363"/>
                <a:gd name="T2" fmla="*/ 646 w 667"/>
                <a:gd name="T3" fmla="*/ 27 h 363"/>
                <a:gd name="T4" fmla="*/ 665 w 667"/>
                <a:gd name="T5" fmla="*/ 64 h 363"/>
                <a:gd name="T6" fmla="*/ 662 w 667"/>
                <a:gd name="T7" fmla="*/ 108 h 363"/>
                <a:gd name="T8" fmla="*/ 642 w 667"/>
                <a:gd name="T9" fmla="*/ 144 h 363"/>
                <a:gd name="T10" fmla="*/ 619 w 667"/>
                <a:gd name="T11" fmla="*/ 163 h 363"/>
                <a:gd name="T12" fmla="*/ 584 w 667"/>
                <a:gd name="T13" fmla="*/ 183 h 363"/>
                <a:gd name="T14" fmla="*/ 542 w 667"/>
                <a:gd name="T15" fmla="*/ 197 h 363"/>
                <a:gd name="T16" fmla="*/ 515 w 667"/>
                <a:gd name="T17" fmla="*/ 203 h 363"/>
                <a:gd name="T18" fmla="*/ 492 w 667"/>
                <a:gd name="T19" fmla="*/ 206 h 363"/>
                <a:gd name="T20" fmla="*/ 382 w 667"/>
                <a:gd name="T21" fmla="*/ 175 h 363"/>
                <a:gd name="T22" fmla="*/ 377 w 667"/>
                <a:gd name="T23" fmla="*/ 181 h 363"/>
                <a:gd name="T24" fmla="*/ 353 w 667"/>
                <a:gd name="T25" fmla="*/ 214 h 363"/>
                <a:gd name="T26" fmla="*/ 342 w 667"/>
                <a:gd name="T27" fmla="*/ 235 h 363"/>
                <a:gd name="T28" fmla="*/ 339 w 667"/>
                <a:gd name="T29" fmla="*/ 241 h 363"/>
                <a:gd name="T30" fmla="*/ 337 w 667"/>
                <a:gd name="T31" fmla="*/ 244 h 363"/>
                <a:gd name="T32" fmla="*/ 316 w 667"/>
                <a:gd name="T33" fmla="*/ 285 h 363"/>
                <a:gd name="T34" fmla="*/ 287 w 667"/>
                <a:gd name="T35" fmla="*/ 321 h 363"/>
                <a:gd name="T36" fmla="*/ 257 w 667"/>
                <a:gd name="T37" fmla="*/ 344 h 363"/>
                <a:gd name="T38" fmla="*/ 215 w 667"/>
                <a:gd name="T39" fmla="*/ 360 h 363"/>
                <a:gd name="T40" fmla="*/ 168 w 667"/>
                <a:gd name="T41" fmla="*/ 360 h 363"/>
                <a:gd name="T42" fmla="*/ 129 w 667"/>
                <a:gd name="T43" fmla="*/ 347 h 363"/>
                <a:gd name="T44" fmla="*/ 103 w 667"/>
                <a:gd name="T45" fmla="*/ 327 h 363"/>
                <a:gd name="T46" fmla="*/ 65 w 667"/>
                <a:gd name="T47" fmla="*/ 285 h 363"/>
                <a:gd name="T48" fmla="*/ 26 w 667"/>
                <a:gd name="T49" fmla="*/ 225 h 363"/>
                <a:gd name="T50" fmla="*/ 3 w 667"/>
                <a:gd name="T51" fmla="*/ 177 h 363"/>
                <a:gd name="T52" fmla="*/ 4 w 667"/>
                <a:gd name="T53" fmla="*/ 135 h 363"/>
                <a:gd name="T54" fmla="*/ 26 w 667"/>
                <a:gd name="T55" fmla="*/ 99 h 363"/>
                <a:gd name="T56" fmla="*/ 65 w 667"/>
                <a:gd name="T57" fmla="*/ 79 h 363"/>
                <a:gd name="T58" fmla="*/ 107 w 667"/>
                <a:gd name="T59" fmla="*/ 80 h 363"/>
                <a:gd name="T60" fmla="*/ 142 w 667"/>
                <a:gd name="T61" fmla="*/ 103 h 363"/>
                <a:gd name="T62" fmla="*/ 165 w 667"/>
                <a:gd name="T63" fmla="*/ 139 h 363"/>
                <a:gd name="T64" fmla="*/ 189 w 667"/>
                <a:gd name="T65" fmla="*/ 177 h 363"/>
                <a:gd name="T66" fmla="*/ 198 w 667"/>
                <a:gd name="T67" fmla="*/ 158 h 363"/>
                <a:gd name="T68" fmla="*/ 216 w 667"/>
                <a:gd name="T69" fmla="*/ 124 h 363"/>
                <a:gd name="T70" fmla="*/ 239 w 667"/>
                <a:gd name="T71" fmla="*/ 92 h 363"/>
                <a:gd name="T72" fmla="*/ 260 w 667"/>
                <a:gd name="T73" fmla="*/ 64 h 363"/>
                <a:gd name="T74" fmla="*/ 287 w 667"/>
                <a:gd name="T75" fmla="*/ 38 h 363"/>
                <a:gd name="T76" fmla="*/ 325 w 667"/>
                <a:gd name="T77" fmla="*/ 19 h 363"/>
                <a:gd name="T78" fmla="*/ 376 w 667"/>
                <a:gd name="T79" fmla="*/ 7 h 363"/>
                <a:gd name="T80" fmla="*/ 410 w 667"/>
                <a:gd name="T81" fmla="*/ 12 h 363"/>
                <a:gd name="T82" fmla="*/ 502 w 667"/>
                <a:gd name="T83" fmla="*/ 38 h 363"/>
                <a:gd name="T84" fmla="*/ 514 w 667"/>
                <a:gd name="T85" fmla="*/ 35 h 363"/>
                <a:gd name="T86" fmla="*/ 534 w 667"/>
                <a:gd name="T87" fmla="*/ 17 h 363"/>
                <a:gd name="T88" fmla="*/ 570 w 667"/>
                <a:gd name="T89" fmla="*/ 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7" h="363">
                  <a:moveTo>
                    <a:pt x="591" y="0"/>
                  </a:moveTo>
                  <a:lnTo>
                    <a:pt x="610" y="4"/>
                  </a:lnTo>
                  <a:lnTo>
                    <a:pt x="630" y="14"/>
                  </a:lnTo>
                  <a:lnTo>
                    <a:pt x="646" y="27"/>
                  </a:lnTo>
                  <a:lnTo>
                    <a:pt x="658" y="45"/>
                  </a:lnTo>
                  <a:lnTo>
                    <a:pt x="665" y="64"/>
                  </a:lnTo>
                  <a:lnTo>
                    <a:pt x="667" y="85"/>
                  </a:lnTo>
                  <a:lnTo>
                    <a:pt x="662" y="108"/>
                  </a:lnTo>
                  <a:lnTo>
                    <a:pt x="653" y="128"/>
                  </a:lnTo>
                  <a:lnTo>
                    <a:pt x="642" y="144"/>
                  </a:lnTo>
                  <a:lnTo>
                    <a:pt x="631" y="155"/>
                  </a:lnTo>
                  <a:lnTo>
                    <a:pt x="619" y="163"/>
                  </a:lnTo>
                  <a:lnTo>
                    <a:pt x="609" y="171"/>
                  </a:lnTo>
                  <a:lnTo>
                    <a:pt x="584" y="183"/>
                  </a:lnTo>
                  <a:lnTo>
                    <a:pt x="562" y="191"/>
                  </a:lnTo>
                  <a:lnTo>
                    <a:pt x="542" y="197"/>
                  </a:lnTo>
                  <a:lnTo>
                    <a:pt x="526" y="201"/>
                  </a:lnTo>
                  <a:lnTo>
                    <a:pt x="515" y="203"/>
                  </a:lnTo>
                  <a:lnTo>
                    <a:pt x="510" y="204"/>
                  </a:lnTo>
                  <a:lnTo>
                    <a:pt x="492" y="206"/>
                  </a:lnTo>
                  <a:lnTo>
                    <a:pt x="473" y="202"/>
                  </a:lnTo>
                  <a:lnTo>
                    <a:pt x="382" y="175"/>
                  </a:lnTo>
                  <a:lnTo>
                    <a:pt x="379" y="177"/>
                  </a:lnTo>
                  <a:lnTo>
                    <a:pt x="377" y="181"/>
                  </a:lnTo>
                  <a:lnTo>
                    <a:pt x="365" y="196"/>
                  </a:lnTo>
                  <a:lnTo>
                    <a:pt x="353" y="214"/>
                  </a:lnTo>
                  <a:lnTo>
                    <a:pt x="345" y="230"/>
                  </a:lnTo>
                  <a:lnTo>
                    <a:pt x="342" y="235"/>
                  </a:lnTo>
                  <a:lnTo>
                    <a:pt x="340" y="239"/>
                  </a:lnTo>
                  <a:lnTo>
                    <a:pt x="339" y="241"/>
                  </a:lnTo>
                  <a:lnTo>
                    <a:pt x="337" y="244"/>
                  </a:lnTo>
                  <a:lnTo>
                    <a:pt x="337" y="244"/>
                  </a:lnTo>
                  <a:lnTo>
                    <a:pt x="329" y="263"/>
                  </a:lnTo>
                  <a:lnTo>
                    <a:pt x="316" y="285"/>
                  </a:lnTo>
                  <a:lnTo>
                    <a:pt x="298" y="308"/>
                  </a:lnTo>
                  <a:lnTo>
                    <a:pt x="287" y="321"/>
                  </a:lnTo>
                  <a:lnTo>
                    <a:pt x="273" y="333"/>
                  </a:lnTo>
                  <a:lnTo>
                    <a:pt x="257" y="344"/>
                  </a:lnTo>
                  <a:lnTo>
                    <a:pt x="237" y="354"/>
                  </a:lnTo>
                  <a:lnTo>
                    <a:pt x="215" y="360"/>
                  </a:lnTo>
                  <a:lnTo>
                    <a:pt x="191" y="363"/>
                  </a:lnTo>
                  <a:lnTo>
                    <a:pt x="168" y="360"/>
                  </a:lnTo>
                  <a:lnTo>
                    <a:pt x="146" y="354"/>
                  </a:lnTo>
                  <a:lnTo>
                    <a:pt x="129" y="347"/>
                  </a:lnTo>
                  <a:lnTo>
                    <a:pt x="114" y="337"/>
                  </a:lnTo>
                  <a:lnTo>
                    <a:pt x="103" y="327"/>
                  </a:lnTo>
                  <a:lnTo>
                    <a:pt x="82" y="306"/>
                  </a:lnTo>
                  <a:lnTo>
                    <a:pt x="65" y="285"/>
                  </a:lnTo>
                  <a:lnTo>
                    <a:pt x="44" y="255"/>
                  </a:lnTo>
                  <a:lnTo>
                    <a:pt x="26" y="225"/>
                  </a:lnTo>
                  <a:lnTo>
                    <a:pt x="10" y="198"/>
                  </a:lnTo>
                  <a:lnTo>
                    <a:pt x="3" y="177"/>
                  </a:lnTo>
                  <a:lnTo>
                    <a:pt x="0" y="156"/>
                  </a:lnTo>
                  <a:lnTo>
                    <a:pt x="4" y="135"/>
                  </a:lnTo>
                  <a:lnTo>
                    <a:pt x="13" y="116"/>
                  </a:lnTo>
                  <a:lnTo>
                    <a:pt x="26" y="99"/>
                  </a:lnTo>
                  <a:lnTo>
                    <a:pt x="44" y="87"/>
                  </a:lnTo>
                  <a:lnTo>
                    <a:pt x="65" y="79"/>
                  </a:lnTo>
                  <a:lnTo>
                    <a:pt x="86" y="77"/>
                  </a:lnTo>
                  <a:lnTo>
                    <a:pt x="107" y="80"/>
                  </a:lnTo>
                  <a:lnTo>
                    <a:pt x="125" y="89"/>
                  </a:lnTo>
                  <a:lnTo>
                    <a:pt x="142" y="103"/>
                  </a:lnTo>
                  <a:lnTo>
                    <a:pt x="155" y="120"/>
                  </a:lnTo>
                  <a:lnTo>
                    <a:pt x="165" y="139"/>
                  </a:lnTo>
                  <a:lnTo>
                    <a:pt x="177" y="158"/>
                  </a:lnTo>
                  <a:lnTo>
                    <a:pt x="189" y="177"/>
                  </a:lnTo>
                  <a:lnTo>
                    <a:pt x="192" y="170"/>
                  </a:lnTo>
                  <a:lnTo>
                    <a:pt x="198" y="158"/>
                  </a:lnTo>
                  <a:lnTo>
                    <a:pt x="205" y="142"/>
                  </a:lnTo>
                  <a:lnTo>
                    <a:pt x="216" y="124"/>
                  </a:lnTo>
                  <a:lnTo>
                    <a:pt x="230" y="104"/>
                  </a:lnTo>
                  <a:lnTo>
                    <a:pt x="239" y="92"/>
                  </a:lnTo>
                  <a:lnTo>
                    <a:pt x="249" y="78"/>
                  </a:lnTo>
                  <a:lnTo>
                    <a:pt x="260" y="64"/>
                  </a:lnTo>
                  <a:lnTo>
                    <a:pt x="273" y="52"/>
                  </a:lnTo>
                  <a:lnTo>
                    <a:pt x="287" y="38"/>
                  </a:lnTo>
                  <a:lnTo>
                    <a:pt x="304" y="27"/>
                  </a:lnTo>
                  <a:lnTo>
                    <a:pt x="325" y="19"/>
                  </a:lnTo>
                  <a:lnTo>
                    <a:pt x="349" y="11"/>
                  </a:lnTo>
                  <a:lnTo>
                    <a:pt x="376" y="7"/>
                  </a:lnTo>
                  <a:lnTo>
                    <a:pt x="392" y="9"/>
                  </a:lnTo>
                  <a:lnTo>
                    <a:pt x="410" y="12"/>
                  </a:lnTo>
                  <a:lnTo>
                    <a:pt x="499" y="38"/>
                  </a:lnTo>
                  <a:lnTo>
                    <a:pt x="502" y="38"/>
                  </a:lnTo>
                  <a:lnTo>
                    <a:pt x="508" y="37"/>
                  </a:lnTo>
                  <a:lnTo>
                    <a:pt x="514" y="35"/>
                  </a:lnTo>
                  <a:lnTo>
                    <a:pt x="519" y="32"/>
                  </a:lnTo>
                  <a:lnTo>
                    <a:pt x="534" y="17"/>
                  </a:lnTo>
                  <a:lnTo>
                    <a:pt x="551" y="7"/>
                  </a:lnTo>
                  <a:lnTo>
                    <a:pt x="570" y="1"/>
                  </a:lnTo>
                  <a:lnTo>
                    <a:pt x="591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4527551" y="2814638"/>
              <a:ext cx="215900" cy="234950"/>
            </a:xfrm>
            <a:custGeom>
              <a:avLst/>
              <a:gdLst>
                <a:gd name="T0" fmla="*/ 160 w 409"/>
                <a:gd name="T1" fmla="*/ 1 h 444"/>
                <a:gd name="T2" fmla="*/ 197 w 409"/>
                <a:gd name="T3" fmla="*/ 20 h 444"/>
                <a:gd name="T4" fmla="*/ 220 w 409"/>
                <a:gd name="T5" fmla="*/ 57 h 444"/>
                <a:gd name="T6" fmla="*/ 223 w 409"/>
                <a:gd name="T7" fmla="*/ 98 h 444"/>
                <a:gd name="T8" fmla="*/ 204 w 409"/>
                <a:gd name="T9" fmla="*/ 135 h 444"/>
                <a:gd name="T10" fmla="*/ 187 w 409"/>
                <a:gd name="T11" fmla="*/ 150 h 444"/>
                <a:gd name="T12" fmla="*/ 184 w 409"/>
                <a:gd name="T13" fmla="*/ 152 h 444"/>
                <a:gd name="T14" fmla="*/ 179 w 409"/>
                <a:gd name="T15" fmla="*/ 156 h 444"/>
                <a:gd name="T16" fmla="*/ 172 w 409"/>
                <a:gd name="T17" fmla="*/ 163 h 444"/>
                <a:gd name="T18" fmla="*/ 171 w 409"/>
                <a:gd name="T19" fmla="*/ 168 h 444"/>
                <a:gd name="T20" fmla="*/ 173 w 409"/>
                <a:gd name="T21" fmla="*/ 171 h 444"/>
                <a:gd name="T22" fmla="*/ 176 w 409"/>
                <a:gd name="T23" fmla="*/ 171 h 444"/>
                <a:gd name="T24" fmla="*/ 183 w 409"/>
                <a:gd name="T25" fmla="*/ 171 h 444"/>
                <a:gd name="T26" fmla="*/ 224 w 409"/>
                <a:gd name="T27" fmla="*/ 173 h 444"/>
                <a:gd name="T28" fmla="*/ 286 w 409"/>
                <a:gd name="T29" fmla="*/ 191 h 444"/>
                <a:gd name="T30" fmla="*/ 333 w 409"/>
                <a:gd name="T31" fmla="*/ 215 h 444"/>
                <a:gd name="T32" fmla="*/ 344 w 409"/>
                <a:gd name="T33" fmla="*/ 225 h 444"/>
                <a:gd name="T34" fmla="*/ 366 w 409"/>
                <a:gd name="T35" fmla="*/ 249 h 444"/>
                <a:gd name="T36" fmla="*/ 383 w 409"/>
                <a:gd name="T37" fmla="*/ 271 h 444"/>
                <a:gd name="T38" fmla="*/ 399 w 409"/>
                <a:gd name="T39" fmla="*/ 301 h 444"/>
                <a:gd name="T40" fmla="*/ 409 w 409"/>
                <a:gd name="T41" fmla="*/ 348 h 444"/>
                <a:gd name="T42" fmla="*/ 403 w 409"/>
                <a:gd name="T43" fmla="*/ 383 h 444"/>
                <a:gd name="T44" fmla="*/ 386 w 409"/>
                <a:gd name="T45" fmla="*/ 415 h 444"/>
                <a:gd name="T46" fmla="*/ 356 w 409"/>
                <a:gd name="T47" fmla="*/ 437 h 444"/>
                <a:gd name="T48" fmla="*/ 323 w 409"/>
                <a:gd name="T49" fmla="*/ 444 h 444"/>
                <a:gd name="T50" fmla="*/ 287 w 409"/>
                <a:gd name="T51" fmla="*/ 437 h 444"/>
                <a:gd name="T52" fmla="*/ 256 w 409"/>
                <a:gd name="T53" fmla="*/ 411 h 444"/>
                <a:gd name="T54" fmla="*/ 241 w 409"/>
                <a:gd name="T55" fmla="*/ 374 h 444"/>
                <a:gd name="T56" fmla="*/ 237 w 409"/>
                <a:gd name="T57" fmla="*/ 350 h 444"/>
                <a:gd name="T58" fmla="*/ 221 w 409"/>
                <a:gd name="T59" fmla="*/ 342 h 444"/>
                <a:gd name="T60" fmla="*/ 205 w 409"/>
                <a:gd name="T61" fmla="*/ 337 h 444"/>
                <a:gd name="T62" fmla="*/ 189 w 409"/>
                <a:gd name="T63" fmla="*/ 336 h 444"/>
                <a:gd name="T64" fmla="*/ 160 w 409"/>
                <a:gd name="T65" fmla="*/ 334 h 444"/>
                <a:gd name="T66" fmla="*/ 113 w 409"/>
                <a:gd name="T67" fmla="*/ 322 h 444"/>
                <a:gd name="T68" fmla="*/ 63 w 409"/>
                <a:gd name="T69" fmla="*/ 293 h 444"/>
                <a:gd name="T70" fmla="*/ 24 w 409"/>
                <a:gd name="T71" fmla="*/ 250 h 444"/>
                <a:gd name="T72" fmla="*/ 3 w 409"/>
                <a:gd name="T73" fmla="*/ 197 h 444"/>
                <a:gd name="T74" fmla="*/ 3 w 409"/>
                <a:gd name="T75" fmla="*/ 141 h 444"/>
                <a:gd name="T76" fmla="*/ 19 w 409"/>
                <a:gd name="T77" fmla="*/ 96 h 444"/>
                <a:gd name="T78" fmla="*/ 42 w 409"/>
                <a:gd name="T79" fmla="*/ 63 h 444"/>
                <a:gd name="T80" fmla="*/ 66 w 409"/>
                <a:gd name="T81" fmla="*/ 38 h 444"/>
                <a:gd name="T82" fmla="*/ 87 w 409"/>
                <a:gd name="T83" fmla="*/ 20 h 444"/>
                <a:gd name="T84" fmla="*/ 98 w 409"/>
                <a:gd name="T85" fmla="*/ 12 h 444"/>
                <a:gd name="T86" fmla="*/ 139 w 409"/>
                <a:gd name="T87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09" h="444">
                  <a:moveTo>
                    <a:pt x="139" y="0"/>
                  </a:moveTo>
                  <a:lnTo>
                    <a:pt x="160" y="1"/>
                  </a:lnTo>
                  <a:lnTo>
                    <a:pt x="179" y="9"/>
                  </a:lnTo>
                  <a:lnTo>
                    <a:pt x="197" y="20"/>
                  </a:lnTo>
                  <a:lnTo>
                    <a:pt x="212" y="37"/>
                  </a:lnTo>
                  <a:lnTo>
                    <a:pt x="220" y="57"/>
                  </a:lnTo>
                  <a:lnTo>
                    <a:pt x="224" y="78"/>
                  </a:lnTo>
                  <a:lnTo>
                    <a:pt x="223" y="98"/>
                  </a:lnTo>
                  <a:lnTo>
                    <a:pt x="215" y="118"/>
                  </a:lnTo>
                  <a:lnTo>
                    <a:pt x="204" y="135"/>
                  </a:lnTo>
                  <a:lnTo>
                    <a:pt x="188" y="150"/>
                  </a:lnTo>
                  <a:lnTo>
                    <a:pt x="187" y="150"/>
                  </a:lnTo>
                  <a:lnTo>
                    <a:pt x="187" y="151"/>
                  </a:lnTo>
                  <a:lnTo>
                    <a:pt x="184" y="152"/>
                  </a:lnTo>
                  <a:lnTo>
                    <a:pt x="182" y="153"/>
                  </a:lnTo>
                  <a:lnTo>
                    <a:pt x="179" y="156"/>
                  </a:lnTo>
                  <a:lnTo>
                    <a:pt x="176" y="160"/>
                  </a:lnTo>
                  <a:lnTo>
                    <a:pt x="172" y="163"/>
                  </a:lnTo>
                  <a:lnTo>
                    <a:pt x="168" y="167"/>
                  </a:lnTo>
                  <a:lnTo>
                    <a:pt x="171" y="168"/>
                  </a:lnTo>
                  <a:lnTo>
                    <a:pt x="173" y="170"/>
                  </a:lnTo>
                  <a:lnTo>
                    <a:pt x="173" y="171"/>
                  </a:lnTo>
                  <a:lnTo>
                    <a:pt x="175" y="171"/>
                  </a:lnTo>
                  <a:lnTo>
                    <a:pt x="176" y="171"/>
                  </a:lnTo>
                  <a:lnTo>
                    <a:pt x="178" y="171"/>
                  </a:lnTo>
                  <a:lnTo>
                    <a:pt x="183" y="171"/>
                  </a:lnTo>
                  <a:lnTo>
                    <a:pt x="200" y="171"/>
                  </a:lnTo>
                  <a:lnTo>
                    <a:pt x="224" y="173"/>
                  </a:lnTo>
                  <a:lnTo>
                    <a:pt x="254" y="179"/>
                  </a:lnTo>
                  <a:lnTo>
                    <a:pt x="286" y="191"/>
                  </a:lnTo>
                  <a:lnTo>
                    <a:pt x="320" y="207"/>
                  </a:lnTo>
                  <a:lnTo>
                    <a:pt x="333" y="215"/>
                  </a:lnTo>
                  <a:lnTo>
                    <a:pt x="336" y="219"/>
                  </a:lnTo>
                  <a:lnTo>
                    <a:pt x="344" y="225"/>
                  </a:lnTo>
                  <a:lnTo>
                    <a:pt x="354" y="235"/>
                  </a:lnTo>
                  <a:lnTo>
                    <a:pt x="366" y="249"/>
                  </a:lnTo>
                  <a:lnTo>
                    <a:pt x="373" y="259"/>
                  </a:lnTo>
                  <a:lnTo>
                    <a:pt x="383" y="271"/>
                  </a:lnTo>
                  <a:lnTo>
                    <a:pt x="392" y="285"/>
                  </a:lnTo>
                  <a:lnTo>
                    <a:pt x="399" y="301"/>
                  </a:lnTo>
                  <a:lnTo>
                    <a:pt x="405" y="322"/>
                  </a:lnTo>
                  <a:lnTo>
                    <a:pt x="409" y="348"/>
                  </a:lnTo>
                  <a:lnTo>
                    <a:pt x="408" y="365"/>
                  </a:lnTo>
                  <a:lnTo>
                    <a:pt x="403" y="383"/>
                  </a:lnTo>
                  <a:lnTo>
                    <a:pt x="395" y="400"/>
                  </a:lnTo>
                  <a:lnTo>
                    <a:pt x="386" y="415"/>
                  </a:lnTo>
                  <a:lnTo>
                    <a:pt x="372" y="428"/>
                  </a:lnTo>
                  <a:lnTo>
                    <a:pt x="356" y="437"/>
                  </a:lnTo>
                  <a:lnTo>
                    <a:pt x="340" y="443"/>
                  </a:lnTo>
                  <a:lnTo>
                    <a:pt x="323" y="444"/>
                  </a:lnTo>
                  <a:lnTo>
                    <a:pt x="304" y="443"/>
                  </a:lnTo>
                  <a:lnTo>
                    <a:pt x="287" y="437"/>
                  </a:lnTo>
                  <a:lnTo>
                    <a:pt x="270" y="426"/>
                  </a:lnTo>
                  <a:lnTo>
                    <a:pt x="256" y="411"/>
                  </a:lnTo>
                  <a:lnTo>
                    <a:pt x="246" y="394"/>
                  </a:lnTo>
                  <a:lnTo>
                    <a:pt x="241" y="374"/>
                  </a:lnTo>
                  <a:lnTo>
                    <a:pt x="241" y="354"/>
                  </a:lnTo>
                  <a:lnTo>
                    <a:pt x="237" y="350"/>
                  </a:lnTo>
                  <a:lnTo>
                    <a:pt x="234" y="347"/>
                  </a:lnTo>
                  <a:lnTo>
                    <a:pt x="221" y="342"/>
                  </a:lnTo>
                  <a:lnTo>
                    <a:pt x="213" y="338"/>
                  </a:lnTo>
                  <a:lnTo>
                    <a:pt x="205" y="337"/>
                  </a:lnTo>
                  <a:lnTo>
                    <a:pt x="198" y="336"/>
                  </a:lnTo>
                  <a:lnTo>
                    <a:pt x="189" y="336"/>
                  </a:lnTo>
                  <a:lnTo>
                    <a:pt x="177" y="336"/>
                  </a:lnTo>
                  <a:lnTo>
                    <a:pt x="160" y="334"/>
                  </a:lnTo>
                  <a:lnTo>
                    <a:pt x="137" y="331"/>
                  </a:lnTo>
                  <a:lnTo>
                    <a:pt x="113" y="322"/>
                  </a:lnTo>
                  <a:lnTo>
                    <a:pt x="88" y="309"/>
                  </a:lnTo>
                  <a:lnTo>
                    <a:pt x="63" y="293"/>
                  </a:lnTo>
                  <a:lnTo>
                    <a:pt x="42" y="272"/>
                  </a:lnTo>
                  <a:lnTo>
                    <a:pt x="24" y="250"/>
                  </a:lnTo>
                  <a:lnTo>
                    <a:pt x="12" y="224"/>
                  </a:lnTo>
                  <a:lnTo>
                    <a:pt x="3" y="197"/>
                  </a:lnTo>
                  <a:lnTo>
                    <a:pt x="0" y="170"/>
                  </a:lnTo>
                  <a:lnTo>
                    <a:pt x="3" y="141"/>
                  </a:lnTo>
                  <a:lnTo>
                    <a:pt x="9" y="118"/>
                  </a:lnTo>
                  <a:lnTo>
                    <a:pt x="19" y="96"/>
                  </a:lnTo>
                  <a:lnTo>
                    <a:pt x="30" y="78"/>
                  </a:lnTo>
                  <a:lnTo>
                    <a:pt x="42" y="63"/>
                  </a:lnTo>
                  <a:lnTo>
                    <a:pt x="54" y="51"/>
                  </a:lnTo>
                  <a:lnTo>
                    <a:pt x="66" y="38"/>
                  </a:lnTo>
                  <a:lnTo>
                    <a:pt x="78" y="27"/>
                  </a:lnTo>
                  <a:lnTo>
                    <a:pt x="87" y="20"/>
                  </a:lnTo>
                  <a:lnTo>
                    <a:pt x="94" y="15"/>
                  </a:lnTo>
                  <a:lnTo>
                    <a:pt x="98" y="12"/>
                  </a:lnTo>
                  <a:lnTo>
                    <a:pt x="118" y="4"/>
                  </a:lnTo>
                  <a:lnTo>
                    <a:pt x="139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4700588" y="2735263"/>
              <a:ext cx="179388" cy="203200"/>
            </a:xfrm>
            <a:custGeom>
              <a:avLst/>
              <a:gdLst>
                <a:gd name="T0" fmla="*/ 100 w 337"/>
                <a:gd name="T1" fmla="*/ 0 h 385"/>
                <a:gd name="T2" fmla="*/ 121 w 337"/>
                <a:gd name="T3" fmla="*/ 1 h 385"/>
                <a:gd name="T4" fmla="*/ 142 w 337"/>
                <a:gd name="T5" fmla="*/ 9 h 385"/>
                <a:gd name="T6" fmla="*/ 159 w 337"/>
                <a:gd name="T7" fmla="*/ 22 h 385"/>
                <a:gd name="T8" fmla="*/ 173 w 337"/>
                <a:gd name="T9" fmla="*/ 38 h 385"/>
                <a:gd name="T10" fmla="*/ 181 w 337"/>
                <a:gd name="T11" fmla="*/ 57 h 385"/>
                <a:gd name="T12" fmla="*/ 185 w 337"/>
                <a:gd name="T13" fmla="*/ 78 h 385"/>
                <a:gd name="T14" fmla="*/ 183 w 337"/>
                <a:gd name="T15" fmla="*/ 99 h 385"/>
                <a:gd name="T16" fmla="*/ 175 w 337"/>
                <a:gd name="T17" fmla="*/ 120 h 385"/>
                <a:gd name="T18" fmla="*/ 169 w 337"/>
                <a:gd name="T19" fmla="*/ 134 h 385"/>
                <a:gd name="T20" fmla="*/ 165 w 337"/>
                <a:gd name="T21" fmla="*/ 145 h 385"/>
                <a:gd name="T22" fmla="*/ 164 w 337"/>
                <a:gd name="T23" fmla="*/ 154 h 385"/>
                <a:gd name="T24" fmla="*/ 163 w 337"/>
                <a:gd name="T25" fmla="*/ 161 h 385"/>
                <a:gd name="T26" fmla="*/ 164 w 337"/>
                <a:gd name="T27" fmla="*/ 171 h 385"/>
                <a:gd name="T28" fmla="*/ 168 w 337"/>
                <a:gd name="T29" fmla="*/ 181 h 385"/>
                <a:gd name="T30" fmla="*/ 174 w 337"/>
                <a:gd name="T31" fmla="*/ 191 h 385"/>
                <a:gd name="T32" fmla="*/ 175 w 337"/>
                <a:gd name="T33" fmla="*/ 191 h 385"/>
                <a:gd name="T34" fmla="*/ 176 w 337"/>
                <a:gd name="T35" fmla="*/ 192 h 385"/>
                <a:gd name="T36" fmla="*/ 178 w 337"/>
                <a:gd name="T37" fmla="*/ 193 h 385"/>
                <a:gd name="T38" fmla="*/ 181 w 337"/>
                <a:gd name="T39" fmla="*/ 196 h 385"/>
                <a:gd name="T40" fmla="*/ 191 w 337"/>
                <a:gd name="T41" fmla="*/ 202 h 385"/>
                <a:gd name="T42" fmla="*/ 205 w 337"/>
                <a:gd name="T43" fmla="*/ 208 h 385"/>
                <a:gd name="T44" fmla="*/ 220 w 337"/>
                <a:gd name="T45" fmla="*/ 213 h 385"/>
                <a:gd name="T46" fmla="*/ 234 w 337"/>
                <a:gd name="T47" fmla="*/ 218 h 385"/>
                <a:gd name="T48" fmla="*/ 247 w 337"/>
                <a:gd name="T49" fmla="*/ 220 h 385"/>
                <a:gd name="T50" fmla="*/ 255 w 337"/>
                <a:gd name="T51" fmla="*/ 220 h 385"/>
                <a:gd name="T52" fmla="*/ 276 w 337"/>
                <a:gd name="T53" fmla="*/ 223 h 385"/>
                <a:gd name="T54" fmla="*/ 296 w 337"/>
                <a:gd name="T55" fmla="*/ 232 h 385"/>
                <a:gd name="T56" fmla="*/ 313 w 337"/>
                <a:gd name="T57" fmla="*/ 244 h 385"/>
                <a:gd name="T58" fmla="*/ 326 w 337"/>
                <a:gd name="T59" fmla="*/ 261 h 385"/>
                <a:gd name="T60" fmla="*/ 334 w 337"/>
                <a:gd name="T61" fmla="*/ 281 h 385"/>
                <a:gd name="T62" fmla="*/ 337 w 337"/>
                <a:gd name="T63" fmla="*/ 302 h 385"/>
                <a:gd name="T64" fmla="*/ 334 w 337"/>
                <a:gd name="T65" fmla="*/ 324 h 385"/>
                <a:gd name="T66" fmla="*/ 326 w 337"/>
                <a:gd name="T67" fmla="*/ 344 h 385"/>
                <a:gd name="T68" fmla="*/ 313 w 337"/>
                <a:gd name="T69" fmla="*/ 360 h 385"/>
                <a:gd name="T70" fmla="*/ 296 w 337"/>
                <a:gd name="T71" fmla="*/ 373 h 385"/>
                <a:gd name="T72" fmla="*/ 276 w 337"/>
                <a:gd name="T73" fmla="*/ 381 h 385"/>
                <a:gd name="T74" fmla="*/ 255 w 337"/>
                <a:gd name="T75" fmla="*/ 385 h 385"/>
                <a:gd name="T76" fmla="*/ 216 w 337"/>
                <a:gd name="T77" fmla="*/ 381 h 385"/>
                <a:gd name="T78" fmla="*/ 179 w 337"/>
                <a:gd name="T79" fmla="*/ 373 h 385"/>
                <a:gd name="T80" fmla="*/ 142 w 337"/>
                <a:gd name="T81" fmla="*/ 359 h 385"/>
                <a:gd name="T82" fmla="*/ 116 w 337"/>
                <a:gd name="T83" fmla="*/ 347 h 385"/>
                <a:gd name="T84" fmla="*/ 90 w 337"/>
                <a:gd name="T85" fmla="*/ 332 h 385"/>
                <a:gd name="T86" fmla="*/ 65 w 337"/>
                <a:gd name="T87" fmla="*/ 313 h 385"/>
                <a:gd name="T88" fmla="*/ 42 w 337"/>
                <a:gd name="T89" fmla="*/ 287 h 385"/>
                <a:gd name="T90" fmla="*/ 26 w 337"/>
                <a:gd name="T91" fmla="*/ 261 h 385"/>
                <a:gd name="T92" fmla="*/ 12 w 337"/>
                <a:gd name="T93" fmla="*/ 230 h 385"/>
                <a:gd name="T94" fmla="*/ 2 w 337"/>
                <a:gd name="T95" fmla="*/ 197 h 385"/>
                <a:gd name="T96" fmla="*/ 0 w 337"/>
                <a:gd name="T97" fmla="*/ 161 h 385"/>
                <a:gd name="T98" fmla="*/ 4 w 337"/>
                <a:gd name="T99" fmla="*/ 121 h 385"/>
                <a:gd name="T100" fmla="*/ 13 w 337"/>
                <a:gd name="T101" fmla="*/ 82 h 385"/>
                <a:gd name="T102" fmla="*/ 31 w 337"/>
                <a:gd name="T103" fmla="*/ 43 h 385"/>
                <a:gd name="T104" fmla="*/ 31 w 337"/>
                <a:gd name="T105" fmla="*/ 43 h 385"/>
                <a:gd name="T106" fmla="*/ 43 w 337"/>
                <a:gd name="T107" fmla="*/ 26 h 385"/>
                <a:gd name="T108" fmla="*/ 60 w 337"/>
                <a:gd name="T109" fmla="*/ 12 h 385"/>
                <a:gd name="T110" fmla="*/ 79 w 337"/>
                <a:gd name="T111" fmla="*/ 4 h 385"/>
                <a:gd name="T112" fmla="*/ 100 w 337"/>
                <a:gd name="T11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37" h="385">
                  <a:moveTo>
                    <a:pt x="100" y="0"/>
                  </a:moveTo>
                  <a:lnTo>
                    <a:pt x="121" y="1"/>
                  </a:lnTo>
                  <a:lnTo>
                    <a:pt x="142" y="9"/>
                  </a:lnTo>
                  <a:lnTo>
                    <a:pt x="159" y="22"/>
                  </a:lnTo>
                  <a:lnTo>
                    <a:pt x="173" y="38"/>
                  </a:lnTo>
                  <a:lnTo>
                    <a:pt x="181" y="57"/>
                  </a:lnTo>
                  <a:lnTo>
                    <a:pt x="185" y="78"/>
                  </a:lnTo>
                  <a:lnTo>
                    <a:pt x="183" y="99"/>
                  </a:lnTo>
                  <a:lnTo>
                    <a:pt x="175" y="120"/>
                  </a:lnTo>
                  <a:lnTo>
                    <a:pt x="169" y="134"/>
                  </a:lnTo>
                  <a:lnTo>
                    <a:pt x="165" y="145"/>
                  </a:lnTo>
                  <a:lnTo>
                    <a:pt x="164" y="154"/>
                  </a:lnTo>
                  <a:lnTo>
                    <a:pt x="163" y="161"/>
                  </a:lnTo>
                  <a:lnTo>
                    <a:pt x="164" y="171"/>
                  </a:lnTo>
                  <a:lnTo>
                    <a:pt x="168" y="181"/>
                  </a:lnTo>
                  <a:lnTo>
                    <a:pt x="174" y="191"/>
                  </a:lnTo>
                  <a:lnTo>
                    <a:pt x="175" y="191"/>
                  </a:lnTo>
                  <a:lnTo>
                    <a:pt x="176" y="192"/>
                  </a:lnTo>
                  <a:lnTo>
                    <a:pt x="178" y="193"/>
                  </a:lnTo>
                  <a:lnTo>
                    <a:pt x="181" y="196"/>
                  </a:lnTo>
                  <a:lnTo>
                    <a:pt x="191" y="202"/>
                  </a:lnTo>
                  <a:lnTo>
                    <a:pt x="205" y="208"/>
                  </a:lnTo>
                  <a:lnTo>
                    <a:pt x="220" y="213"/>
                  </a:lnTo>
                  <a:lnTo>
                    <a:pt x="234" y="218"/>
                  </a:lnTo>
                  <a:lnTo>
                    <a:pt x="247" y="220"/>
                  </a:lnTo>
                  <a:lnTo>
                    <a:pt x="255" y="220"/>
                  </a:lnTo>
                  <a:lnTo>
                    <a:pt x="276" y="223"/>
                  </a:lnTo>
                  <a:lnTo>
                    <a:pt x="296" y="232"/>
                  </a:lnTo>
                  <a:lnTo>
                    <a:pt x="313" y="244"/>
                  </a:lnTo>
                  <a:lnTo>
                    <a:pt x="326" y="261"/>
                  </a:lnTo>
                  <a:lnTo>
                    <a:pt x="334" y="281"/>
                  </a:lnTo>
                  <a:lnTo>
                    <a:pt x="337" y="302"/>
                  </a:lnTo>
                  <a:lnTo>
                    <a:pt x="334" y="324"/>
                  </a:lnTo>
                  <a:lnTo>
                    <a:pt x="326" y="344"/>
                  </a:lnTo>
                  <a:lnTo>
                    <a:pt x="313" y="360"/>
                  </a:lnTo>
                  <a:lnTo>
                    <a:pt x="296" y="373"/>
                  </a:lnTo>
                  <a:lnTo>
                    <a:pt x="276" y="381"/>
                  </a:lnTo>
                  <a:lnTo>
                    <a:pt x="255" y="385"/>
                  </a:lnTo>
                  <a:lnTo>
                    <a:pt x="216" y="381"/>
                  </a:lnTo>
                  <a:lnTo>
                    <a:pt x="179" y="373"/>
                  </a:lnTo>
                  <a:lnTo>
                    <a:pt x="142" y="359"/>
                  </a:lnTo>
                  <a:lnTo>
                    <a:pt x="116" y="347"/>
                  </a:lnTo>
                  <a:lnTo>
                    <a:pt x="90" y="332"/>
                  </a:lnTo>
                  <a:lnTo>
                    <a:pt x="65" y="313"/>
                  </a:lnTo>
                  <a:lnTo>
                    <a:pt x="42" y="287"/>
                  </a:lnTo>
                  <a:lnTo>
                    <a:pt x="26" y="261"/>
                  </a:lnTo>
                  <a:lnTo>
                    <a:pt x="12" y="230"/>
                  </a:lnTo>
                  <a:lnTo>
                    <a:pt x="2" y="197"/>
                  </a:lnTo>
                  <a:lnTo>
                    <a:pt x="0" y="161"/>
                  </a:lnTo>
                  <a:lnTo>
                    <a:pt x="4" y="121"/>
                  </a:lnTo>
                  <a:lnTo>
                    <a:pt x="13" y="82"/>
                  </a:lnTo>
                  <a:lnTo>
                    <a:pt x="31" y="43"/>
                  </a:lnTo>
                  <a:lnTo>
                    <a:pt x="31" y="43"/>
                  </a:lnTo>
                  <a:lnTo>
                    <a:pt x="43" y="26"/>
                  </a:lnTo>
                  <a:lnTo>
                    <a:pt x="60" y="12"/>
                  </a:lnTo>
                  <a:lnTo>
                    <a:pt x="79" y="4"/>
                  </a:lnTo>
                  <a:lnTo>
                    <a:pt x="100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4083051" y="2820988"/>
              <a:ext cx="163513" cy="195263"/>
            </a:xfrm>
            <a:custGeom>
              <a:avLst/>
              <a:gdLst>
                <a:gd name="T0" fmla="*/ 95 w 309"/>
                <a:gd name="T1" fmla="*/ 0 h 370"/>
                <a:gd name="T2" fmla="*/ 116 w 309"/>
                <a:gd name="T3" fmla="*/ 2 h 370"/>
                <a:gd name="T4" fmla="*/ 137 w 309"/>
                <a:gd name="T5" fmla="*/ 11 h 370"/>
                <a:gd name="T6" fmla="*/ 153 w 309"/>
                <a:gd name="T7" fmla="*/ 25 h 370"/>
                <a:gd name="T8" fmla="*/ 165 w 309"/>
                <a:gd name="T9" fmla="*/ 41 h 370"/>
                <a:gd name="T10" fmla="*/ 173 w 309"/>
                <a:gd name="T11" fmla="*/ 59 h 370"/>
                <a:gd name="T12" fmla="*/ 176 w 309"/>
                <a:gd name="T13" fmla="*/ 78 h 370"/>
                <a:gd name="T14" fmla="*/ 174 w 309"/>
                <a:gd name="T15" fmla="*/ 99 h 370"/>
                <a:gd name="T16" fmla="*/ 168 w 309"/>
                <a:gd name="T17" fmla="*/ 118 h 370"/>
                <a:gd name="T18" fmla="*/ 179 w 309"/>
                <a:gd name="T19" fmla="*/ 120 h 370"/>
                <a:gd name="T20" fmla="*/ 193 w 309"/>
                <a:gd name="T21" fmla="*/ 123 h 370"/>
                <a:gd name="T22" fmla="*/ 211 w 309"/>
                <a:gd name="T23" fmla="*/ 128 h 370"/>
                <a:gd name="T24" fmla="*/ 230 w 309"/>
                <a:gd name="T25" fmla="*/ 136 h 370"/>
                <a:gd name="T26" fmla="*/ 247 w 309"/>
                <a:gd name="T27" fmla="*/ 149 h 370"/>
                <a:gd name="T28" fmla="*/ 264 w 309"/>
                <a:gd name="T29" fmla="*/ 165 h 370"/>
                <a:gd name="T30" fmla="*/ 281 w 309"/>
                <a:gd name="T31" fmla="*/ 189 h 370"/>
                <a:gd name="T32" fmla="*/ 294 w 309"/>
                <a:gd name="T33" fmla="*/ 217 h 370"/>
                <a:gd name="T34" fmla="*/ 304 w 309"/>
                <a:gd name="T35" fmla="*/ 245 h 370"/>
                <a:gd name="T36" fmla="*/ 309 w 309"/>
                <a:gd name="T37" fmla="*/ 277 h 370"/>
                <a:gd name="T38" fmla="*/ 309 w 309"/>
                <a:gd name="T39" fmla="*/ 300 h 370"/>
                <a:gd name="T40" fmla="*/ 304 w 309"/>
                <a:gd name="T41" fmla="*/ 321 h 370"/>
                <a:gd name="T42" fmla="*/ 293 w 309"/>
                <a:gd name="T43" fmla="*/ 338 h 370"/>
                <a:gd name="T44" fmla="*/ 278 w 309"/>
                <a:gd name="T45" fmla="*/ 353 h 370"/>
                <a:gd name="T46" fmla="*/ 260 w 309"/>
                <a:gd name="T47" fmla="*/ 364 h 370"/>
                <a:gd name="T48" fmla="*/ 238 w 309"/>
                <a:gd name="T49" fmla="*/ 370 h 370"/>
                <a:gd name="T50" fmla="*/ 228 w 309"/>
                <a:gd name="T51" fmla="*/ 370 h 370"/>
                <a:gd name="T52" fmla="*/ 205 w 309"/>
                <a:gd name="T53" fmla="*/ 368 h 370"/>
                <a:gd name="T54" fmla="*/ 184 w 309"/>
                <a:gd name="T55" fmla="*/ 358 h 370"/>
                <a:gd name="T56" fmla="*/ 167 w 309"/>
                <a:gd name="T57" fmla="*/ 343 h 370"/>
                <a:gd name="T58" fmla="*/ 153 w 309"/>
                <a:gd name="T59" fmla="*/ 323 h 370"/>
                <a:gd name="T60" fmla="*/ 147 w 309"/>
                <a:gd name="T61" fmla="*/ 300 h 370"/>
                <a:gd name="T62" fmla="*/ 146 w 309"/>
                <a:gd name="T63" fmla="*/ 292 h 370"/>
                <a:gd name="T64" fmla="*/ 144 w 309"/>
                <a:gd name="T65" fmla="*/ 286 h 370"/>
                <a:gd name="T66" fmla="*/ 143 w 309"/>
                <a:gd name="T67" fmla="*/ 281 h 370"/>
                <a:gd name="T68" fmla="*/ 130 w 309"/>
                <a:gd name="T69" fmla="*/ 281 h 370"/>
                <a:gd name="T70" fmla="*/ 111 w 309"/>
                <a:gd name="T71" fmla="*/ 279 h 370"/>
                <a:gd name="T72" fmla="*/ 96 w 309"/>
                <a:gd name="T73" fmla="*/ 276 h 370"/>
                <a:gd name="T74" fmla="*/ 80 w 309"/>
                <a:gd name="T75" fmla="*/ 270 h 370"/>
                <a:gd name="T76" fmla="*/ 63 w 309"/>
                <a:gd name="T77" fmla="*/ 260 h 370"/>
                <a:gd name="T78" fmla="*/ 46 w 309"/>
                <a:gd name="T79" fmla="*/ 248 h 370"/>
                <a:gd name="T80" fmla="*/ 31 w 309"/>
                <a:gd name="T81" fmla="*/ 232 h 370"/>
                <a:gd name="T82" fmla="*/ 21 w 309"/>
                <a:gd name="T83" fmla="*/ 213 h 370"/>
                <a:gd name="T84" fmla="*/ 16 w 309"/>
                <a:gd name="T85" fmla="*/ 203 h 370"/>
                <a:gd name="T86" fmla="*/ 11 w 309"/>
                <a:gd name="T87" fmla="*/ 189 h 370"/>
                <a:gd name="T88" fmla="*/ 5 w 309"/>
                <a:gd name="T89" fmla="*/ 172 h 370"/>
                <a:gd name="T90" fmla="*/ 1 w 309"/>
                <a:gd name="T91" fmla="*/ 152 h 370"/>
                <a:gd name="T92" fmla="*/ 0 w 309"/>
                <a:gd name="T93" fmla="*/ 128 h 370"/>
                <a:gd name="T94" fmla="*/ 2 w 309"/>
                <a:gd name="T95" fmla="*/ 99 h 370"/>
                <a:gd name="T96" fmla="*/ 10 w 309"/>
                <a:gd name="T97" fmla="*/ 69 h 370"/>
                <a:gd name="T98" fmla="*/ 25 w 309"/>
                <a:gd name="T99" fmla="*/ 38 h 370"/>
                <a:gd name="T100" fmla="*/ 38 w 309"/>
                <a:gd name="T101" fmla="*/ 22 h 370"/>
                <a:gd name="T102" fmla="*/ 56 w 309"/>
                <a:gd name="T103" fmla="*/ 10 h 370"/>
                <a:gd name="T104" fmla="*/ 75 w 309"/>
                <a:gd name="T105" fmla="*/ 1 h 370"/>
                <a:gd name="T106" fmla="*/ 95 w 309"/>
                <a:gd name="T107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09" h="370">
                  <a:moveTo>
                    <a:pt x="95" y="0"/>
                  </a:moveTo>
                  <a:lnTo>
                    <a:pt x="116" y="2"/>
                  </a:lnTo>
                  <a:lnTo>
                    <a:pt x="137" y="11"/>
                  </a:lnTo>
                  <a:lnTo>
                    <a:pt x="153" y="25"/>
                  </a:lnTo>
                  <a:lnTo>
                    <a:pt x="165" y="41"/>
                  </a:lnTo>
                  <a:lnTo>
                    <a:pt x="173" y="59"/>
                  </a:lnTo>
                  <a:lnTo>
                    <a:pt x="176" y="78"/>
                  </a:lnTo>
                  <a:lnTo>
                    <a:pt x="174" y="99"/>
                  </a:lnTo>
                  <a:lnTo>
                    <a:pt x="168" y="118"/>
                  </a:lnTo>
                  <a:lnTo>
                    <a:pt x="179" y="120"/>
                  </a:lnTo>
                  <a:lnTo>
                    <a:pt x="193" y="123"/>
                  </a:lnTo>
                  <a:lnTo>
                    <a:pt x="211" y="128"/>
                  </a:lnTo>
                  <a:lnTo>
                    <a:pt x="230" y="136"/>
                  </a:lnTo>
                  <a:lnTo>
                    <a:pt x="247" y="149"/>
                  </a:lnTo>
                  <a:lnTo>
                    <a:pt x="264" y="165"/>
                  </a:lnTo>
                  <a:lnTo>
                    <a:pt x="281" y="189"/>
                  </a:lnTo>
                  <a:lnTo>
                    <a:pt x="294" y="217"/>
                  </a:lnTo>
                  <a:lnTo>
                    <a:pt x="304" y="245"/>
                  </a:lnTo>
                  <a:lnTo>
                    <a:pt x="309" y="277"/>
                  </a:lnTo>
                  <a:lnTo>
                    <a:pt x="309" y="300"/>
                  </a:lnTo>
                  <a:lnTo>
                    <a:pt x="304" y="321"/>
                  </a:lnTo>
                  <a:lnTo>
                    <a:pt x="293" y="338"/>
                  </a:lnTo>
                  <a:lnTo>
                    <a:pt x="278" y="353"/>
                  </a:lnTo>
                  <a:lnTo>
                    <a:pt x="260" y="364"/>
                  </a:lnTo>
                  <a:lnTo>
                    <a:pt x="238" y="370"/>
                  </a:lnTo>
                  <a:lnTo>
                    <a:pt x="228" y="370"/>
                  </a:lnTo>
                  <a:lnTo>
                    <a:pt x="205" y="368"/>
                  </a:lnTo>
                  <a:lnTo>
                    <a:pt x="184" y="358"/>
                  </a:lnTo>
                  <a:lnTo>
                    <a:pt x="167" y="343"/>
                  </a:lnTo>
                  <a:lnTo>
                    <a:pt x="153" y="323"/>
                  </a:lnTo>
                  <a:lnTo>
                    <a:pt x="147" y="300"/>
                  </a:lnTo>
                  <a:lnTo>
                    <a:pt x="146" y="292"/>
                  </a:lnTo>
                  <a:lnTo>
                    <a:pt x="144" y="286"/>
                  </a:lnTo>
                  <a:lnTo>
                    <a:pt x="143" y="281"/>
                  </a:lnTo>
                  <a:lnTo>
                    <a:pt x="130" y="281"/>
                  </a:lnTo>
                  <a:lnTo>
                    <a:pt x="111" y="279"/>
                  </a:lnTo>
                  <a:lnTo>
                    <a:pt x="96" y="276"/>
                  </a:lnTo>
                  <a:lnTo>
                    <a:pt x="80" y="270"/>
                  </a:lnTo>
                  <a:lnTo>
                    <a:pt x="63" y="260"/>
                  </a:lnTo>
                  <a:lnTo>
                    <a:pt x="46" y="248"/>
                  </a:lnTo>
                  <a:lnTo>
                    <a:pt x="31" y="232"/>
                  </a:lnTo>
                  <a:lnTo>
                    <a:pt x="21" y="213"/>
                  </a:lnTo>
                  <a:lnTo>
                    <a:pt x="16" y="203"/>
                  </a:lnTo>
                  <a:lnTo>
                    <a:pt x="11" y="189"/>
                  </a:lnTo>
                  <a:lnTo>
                    <a:pt x="5" y="172"/>
                  </a:lnTo>
                  <a:lnTo>
                    <a:pt x="1" y="152"/>
                  </a:lnTo>
                  <a:lnTo>
                    <a:pt x="0" y="128"/>
                  </a:lnTo>
                  <a:lnTo>
                    <a:pt x="2" y="99"/>
                  </a:lnTo>
                  <a:lnTo>
                    <a:pt x="10" y="69"/>
                  </a:lnTo>
                  <a:lnTo>
                    <a:pt x="25" y="38"/>
                  </a:lnTo>
                  <a:lnTo>
                    <a:pt x="38" y="22"/>
                  </a:lnTo>
                  <a:lnTo>
                    <a:pt x="56" y="10"/>
                  </a:lnTo>
                  <a:lnTo>
                    <a:pt x="75" y="1"/>
                  </a:lnTo>
                  <a:lnTo>
                    <a:pt x="95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38" name="Freeform 37"/>
            <p:cNvSpPr>
              <a:spLocks noEditPoints="1"/>
            </p:cNvSpPr>
            <p:nvPr/>
          </p:nvSpPr>
          <p:spPr bwMode="auto">
            <a:xfrm>
              <a:off x="3795713" y="2541588"/>
              <a:ext cx="1235075" cy="935038"/>
            </a:xfrm>
            <a:custGeom>
              <a:avLst/>
              <a:gdLst>
                <a:gd name="T0" fmla="*/ 1222 w 2334"/>
                <a:gd name="T1" fmla="*/ 186 h 1769"/>
                <a:gd name="T2" fmla="*/ 1079 w 2334"/>
                <a:gd name="T3" fmla="*/ 232 h 1769"/>
                <a:gd name="T4" fmla="*/ 875 w 2334"/>
                <a:gd name="T5" fmla="*/ 303 h 1769"/>
                <a:gd name="T6" fmla="*/ 722 w 2334"/>
                <a:gd name="T7" fmla="*/ 363 h 1769"/>
                <a:gd name="T8" fmla="*/ 649 w 2334"/>
                <a:gd name="T9" fmla="*/ 404 h 1769"/>
                <a:gd name="T10" fmla="*/ 521 w 2334"/>
                <a:gd name="T11" fmla="*/ 514 h 1769"/>
                <a:gd name="T12" fmla="*/ 355 w 2334"/>
                <a:gd name="T13" fmla="*/ 694 h 1769"/>
                <a:gd name="T14" fmla="*/ 203 w 2334"/>
                <a:gd name="T15" fmla="*/ 949 h 1769"/>
                <a:gd name="T16" fmla="*/ 163 w 2334"/>
                <a:gd name="T17" fmla="*/ 1205 h 1769"/>
                <a:gd name="T18" fmla="*/ 200 w 2334"/>
                <a:gd name="T19" fmla="*/ 1475 h 1769"/>
                <a:gd name="T20" fmla="*/ 291 w 2334"/>
                <a:gd name="T21" fmla="*/ 1596 h 1769"/>
                <a:gd name="T22" fmla="*/ 402 w 2334"/>
                <a:gd name="T23" fmla="*/ 1596 h 1769"/>
                <a:gd name="T24" fmla="*/ 765 w 2334"/>
                <a:gd name="T25" fmla="*/ 1479 h 1769"/>
                <a:gd name="T26" fmla="*/ 1084 w 2334"/>
                <a:gd name="T27" fmla="*/ 1386 h 1769"/>
                <a:gd name="T28" fmla="*/ 1321 w 2334"/>
                <a:gd name="T29" fmla="*/ 1365 h 1769"/>
                <a:gd name="T30" fmla="*/ 1544 w 2334"/>
                <a:gd name="T31" fmla="*/ 1332 h 1769"/>
                <a:gd name="T32" fmla="*/ 1669 w 2334"/>
                <a:gd name="T33" fmla="*/ 1251 h 1769"/>
                <a:gd name="T34" fmla="*/ 1747 w 2334"/>
                <a:gd name="T35" fmla="*/ 1079 h 1769"/>
                <a:gd name="T36" fmla="*/ 1797 w 2334"/>
                <a:gd name="T37" fmla="*/ 1017 h 1769"/>
                <a:gd name="T38" fmla="*/ 1824 w 2334"/>
                <a:gd name="T39" fmla="*/ 1006 h 1769"/>
                <a:gd name="T40" fmla="*/ 1956 w 2334"/>
                <a:gd name="T41" fmla="*/ 935 h 1769"/>
                <a:gd name="T42" fmla="*/ 2122 w 2334"/>
                <a:gd name="T43" fmla="*/ 794 h 1769"/>
                <a:gd name="T44" fmla="*/ 2170 w 2334"/>
                <a:gd name="T45" fmla="*/ 651 h 1769"/>
                <a:gd name="T46" fmla="*/ 2089 w 2334"/>
                <a:gd name="T47" fmla="*/ 476 h 1769"/>
                <a:gd name="T48" fmla="*/ 1917 w 2334"/>
                <a:gd name="T49" fmla="*/ 296 h 1769"/>
                <a:gd name="T50" fmla="*/ 1655 w 2334"/>
                <a:gd name="T51" fmla="*/ 186 h 1769"/>
                <a:gd name="T52" fmla="*/ 1527 w 2334"/>
                <a:gd name="T53" fmla="*/ 3 h 1769"/>
                <a:gd name="T54" fmla="*/ 1873 w 2334"/>
                <a:gd name="T55" fmla="*/ 85 h 1769"/>
                <a:gd name="T56" fmla="*/ 2124 w 2334"/>
                <a:gd name="T57" fmla="*/ 258 h 1769"/>
                <a:gd name="T58" fmla="*/ 2287 w 2334"/>
                <a:gd name="T59" fmla="*/ 492 h 1769"/>
                <a:gd name="T60" fmla="*/ 2331 w 2334"/>
                <a:gd name="T61" fmla="*/ 717 h 1769"/>
                <a:gd name="T62" fmla="*/ 2238 w 2334"/>
                <a:gd name="T63" fmla="*/ 912 h 1769"/>
                <a:gd name="T64" fmla="*/ 2086 w 2334"/>
                <a:gd name="T65" fmla="*/ 1046 h 1769"/>
                <a:gd name="T66" fmla="*/ 1922 w 2334"/>
                <a:gd name="T67" fmla="*/ 1141 h 1769"/>
                <a:gd name="T68" fmla="*/ 1810 w 2334"/>
                <a:gd name="T69" fmla="*/ 1337 h 1769"/>
                <a:gd name="T70" fmla="*/ 1638 w 2334"/>
                <a:gd name="T71" fmla="*/ 1472 h 1769"/>
                <a:gd name="T72" fmla="*/ 1374 w 2334"/>
                <a:gd name="T73" fmla="*/ 1528 h 1769"/>
                <a:gd name="T74" fmla="*/ 1176 w 2334"/>
                <a:gd name="T75" fmla="*/ 1536 h 1769"/>
                <a:gd name="T76" fmla="*/ 944 w 2334"/>
                <a:gd name="T77" fmla="*/ 1594 h 1769"/>
                <a:gd name="T78" fmla="*/ 532 w 2334"/>
                <a:gd name="T79" fmla="*/ 1728 h 1769"/>
                <a:gd name="T80" fmla="*/ 297 w 2334"/>
                <a:gd name="T81" fmla="*/ 1767 h 1769"/>
                <a:gd name="T82" fmla="*/ 132 w 2334"/>
                <a:gd name="T83" fmla="*/ 1679 h 1769"/>
                <a:gd name="T84" fmla="*/ 28 w 2334"/>
                <a:gd name="T85" fmla="*/ 1472 h 1769"/>
                <a:gd name="T86" fmla="*/ 0 w 2334"/>
                <a:gd name="T87" fmla="*/ 1150 h 1769"/>
                <a:gd name="T88" fmla="*/ 79 w 2334"/>
                <a:gd name="T89" fmla="*/ 825 h 1769"/>
                <a:gd name="T90" fmla="*/ 270 w 2334"/>
                <a:gd name="T91" fmla="*/ 540 h 1769"/>
                <a:gd name="T92" fmla="*/ 457 w 2334"/>
                <a:gd name="T93" fmla="*/ 351 h 1769"/>
                <a:gd name="T94" fmla="*/ 591 w 2334"/>
                <a:gd name="T95" fmla="*/ 244 h 1769"/>
                <a:gd name="T96" fmla="*/ 802 w 2334"/>
                <a:gd name="T97" fmla="*/ 155 h 1769"/>
                <a:gd name="T98" fmla="*/ 1050 w 2334"/>
                <a:gd name="T99" fmla="*/ 68 h 1769"/>
                <a:gd name="T100" fmla="*/ 1179 w 2334"/>
                <a:gd name="T101" fmla="*/ 28 h 1769"/>
                <a:gd name="T102" fmla="*/ 1369 w 2334"/>
                <a:gd name="T103" fmla="*/ 3 h 1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34" h="1769">
                  <a:moveTo>
                    <a:pt x="1447" y="165"/>
                  </a:moveTo>
                  <a:lnTo>
                    <a:pt x="1380" y="166"/>
                  </a:lnTo>
                  <a:lnTo>
                    <a:pt x="1310" y="173"/>
                  </a:lnTo>
                  <a:lnTo>
                    <a:pt x="1234" y="181"/>
                  </a:lnTo>
                  <a:lnTo>
                    <a:pt x="1222" y="186"/>
                  </a:lnTo>
                  <a:lnTo>
                    <a:pt x="1203" y="192"/>
                  </a:lnTo>
                  <a:lnTo>
                    <a:pt x="1179" y="200"/>
                  </a:lnTo>
                  <a:lnTo>
                    <a:pt x="1149" y="210"/>
                  </a:lnTo>
                  <a:lnTo>
                    <a:pt x="1116" y="220"/>
                  </a:lnTo>
                  <a:lnTo>
                    <a:pt x="1079" y="232"/>
                  </a:lnTo>
                  <a:lnTo>
                    <a:pt x="1040" y="246"/>
                  </a:lnTo>
                  <a:lnTo>
                    <a:pt x="1000" y="259"/>
                  </a:lnTo>
                  <a:lnTo>
                    <a:pt x="958" y="273"/>
                  </a:lnTo>
                  <a:lnTo>
                    <a:pt x="916" y="288"/>
                  </a:lnTo>
                  <a:lnTo>
                    <a:pt x="875" y="303"/>
                  </a:lnTo>
                  <a:lnTo>
                    <a:pt x="836" y="317"/>
                  </a:lnTo>
                  <a:lnTo>
                    <a:pt x="797" y="331"/>
                  </a:lnTo>
                  <a:lnTo>
                    <a:pt x="770" y="342"/>
                  </a:lnTo>
                  <a:lnTo>
                    <a:pt x="744" y="353"/>
                  </a:lnTo>
                  <a:lnTo>
                    <a:pt x="722" y="363"/>
                  </a:lnTo>
                  <a:lnTo>
                    <a:pt x="702" y="372"/>
                  </a:lnTo>
                  <a:lnTo>
                    <a:pt x="687" y="378"/>
                  </a:lnTo>
                  <a:lnTo>
                    <a:pt x="679" y="384"/>
                  </a:lnTo>
                  <a:lnTo>
                    <a:pt x="665" y="393"/>
                  </a:lnTo>
                  <a:lnTo>
                    <a:pt x="649" y="404"/>
                  </a:lnTo>
                  <a:lnTo>
                    <a:pt x="628" y="420"/>
                  </a:lnTo>
                  <a:lnTo>
                    <a:pt x="605" y="439"/>
                  </a:lnTo>
                  <a:lnTo>
                    <a:pt x="579" y="461"/>
                  </a:lnTo>
                  <a:lnTo>
                    <a:pt x="550" y="487"/>
                  </a:lnTo>
                  <a:lnTo>
                    <a:pt x="521" y="514"/>
                  </a:lnTo>
                  <a:lnTo>
                    <a:pt x="489" y="544"/>
                  </a:lnTo>
                  <a:lnTo>
                    <a:pt x="458" y="576"/>
                  </a:lnTo>
                  <a:lnTo>
                    <a:pt x="426" y="611"/>
                  </a:lnTo>
                  <a:lnTo>
                    <a:pt x="394" y="647"/>
                  </a:lnTo>
                  <a:lnTo>
                    <a:pt x="355" y="694"/>
                  </a:lnTo>
                  <a:lnTo>
                    <a:pt x="318" y="742"/>
                  </a:lnTo>
                  <a:lnTo>
                    <a:pt x="285" y="793"/>
                  </a:lnTo>
                  <a:lnTo>
                    <a:pt x="254" y="844"/>
                  </a:lnTo>
                  <a:lnTo>
                    <a:pt x="226" y="896"/>
                  </a:lnTo>
                  <a:lnTo>
                    <a:pt x="203" y="949"/>
                  </a:lnTo>
                  <a:lnTo>
                    <a:pt x="185" y="1002"/>
                  </a:lnTo>
                  <a:lnTo>
                    <a:pt x="173" y="1054"/>
                  </a:lnTo>
                  <a:lnTo>
                    <a:pt x="166" y="1105"/>
                  </a:lnTo>
                  <a:lnTo>
                    <a:pt x="164" y="1156"/>
                  </a:lnTo>
                  <a:lnTo>
                    <a:pt x="163" y="1205"/>
                  </a:lnTo>
                  <a:lnTo>
                    <a:pt x="164" y="1269"/>
                  </a:lnTo>
                  <a:lnTo>
                    <a:pt x="169" y="1327"/>
                  </a:lnTo>
                  <a:lnTo>
                    <a:pt x="176" y="1383"/>
                  </a:lnTo>
                  <a:lnTo>
                    <a:pt x="187" y="1432"/>
                  </a:lnTo>
                  <a:lnTo>
                    <a:pt x="200" y="1475"/>
                  </a:lnTo>
                  <a:lnTo>
                    <a:pt x="216" y="1513"/>
                  </a:lnTo>
                  <a:lnTo>
                    <a:pt x="234" y="1544"/>
                  </a:lnTo>
                  <a:lnTo>
                    <a:pt x="252" y="1566"/>
                  </a:lnTo>
                  <a:lnTo>
                    <a:pt x="271" y="1583"/>
                  </a:lnTo>
                  <a:lnTo>
                    <a:pt x="291" y="1596"/>
                  </a:lnTo>
                  <a:lnTo>
                    <a:pt x="315" y="1602"/>
                  </a:lnTo>
                  <a:lnTo>
                    <a:pt x="342" y="1606"/>
                  </a:lnTo>
                  <a:lnTo>
                    <a:pt x="359" y="1604"/>
                  </a:lnTo>
                  <a:lnTo>
                    <a:pt x="380" y="1601"/>
                  </a:lnTo>
                  <a:lnTo>
                    <a:pt x="402" y="1596"/>
                  </a:lnTo>
                  <a:lnTo>
                    <a:pt x="469" y="1576"/>
                  </a:lnTo>
                  <a:lnTo>
                    <a:pt x="540" y="1554"/>
                  </a:lnTo>
                  <a:lnTo>
                    <a:pt x="615" y="1529"/>
                  </a:lnTo>
                  <a:lnTo>
                    <a:pt x="690" y="1504"/>
                  </a:lnTo>
                  <a:lnTo>
                    <a:pt x="765" y="1479"/>
                  </a:lnTo>
                  <a:lnTo>
                    <a:pt x="840" y="1454"/>
                  </a:lnTo>
                  <a:lnTo>
                    <a:pt x="905" y="1435"/>
                  </a:lnTo>
                  <a:lnTo>
                    <a:pt x="966" y="1417"/>
                  </a:lnTo>
                  <a:lnTo>
                    <a:pt x="1026" y="1400"/>
                  </a:lnTo>
                  <a:lnTo>
                    <a:pt x="1084" y="1386"/>
                  </a:lnTo>
                  <a:lnTo>
                    <a:pt x="1138" y="1376"/>
                  </a:lnTo>
                  <a:lnTo>
                    <a:pt x="1189" y="1369"/>
                  </a:lnTo>
                  <a:lnTo>
                    <a:pt x="1237" y="1365"/>
                  </a:lnTo>
                  <a:lnTo>
                    <a:pt x="1278" y="1365"/>
                  </a:lnTo>
                  <a:lnTo>
                    <a:pt x="1321" y="1365"/>
                  </a:lnTo>
                  <a:lnTo>
                    <a:pt x="1365" y="1364"/>
                  </a:lnTo>
                  <a:lnTo>
                    <a:pt x="1411" y="1360"/>
                  </a:lnTo>
                  <a:lnTo>
                    <a:pt x="1457" y="1354"/>
                  </a:lnTo>
                  <a:lnTo>
                    <a:pt x="1501" y="1345"/>
                  </a:lnTo>
                  <a:lnTo>
                    <a:pt x="1544" y="1332"/>
                  </a:lnTo>
                  <a:lnTo>
                    <a:pt x="1573" y="1321"/>
                  </a:lnTo>
                  <a:lnTo>
                    <a:pt x="1598" y="1307"/>
                  </a:lnTo>
                  <a:lnTo>
                    <a:pt x="1624" y="1291"/>
                  </a:lnTo>
                  <a:lnTo>
                    <a:pt x="1648" y="1272"/>
                  </a:lnTo>
                  <a:lnTo>
                    <a:pt x="1669" y="1251"/>
                  </a:lnTo>
                  <a:lnTo>
                    <a:pt x="1689" y="1225"/>
                  </a:lnTo>
                  <a:lnTo>
                    <a:pt x="1706" y="1197"/>
                  </a:lnTo>
                  <a:lnTo>
                    <a:pt x="1722" y="1162"/>
                  </a:lnTo>
                  <a:lnTo>
                    <a:pt x="1736" y="1124"/>
                  </a:lnTo>
                  <a:lnTo>
                    <a:pt x="1747" y="1079"/>
                  </a:lnTo>
                  <a:lnTo>
                    <a:pt x="1753" y="1059"/>
                  </a:lnTo>
                  <a:lnTo>
                    <a:pt x="1764" y="1042"/>
                  </a:lnTo>
                  <a:lnTo>
                    <a:pt x="1779" y="1027"/>
                  </a:lnTo>
                  <a:lnTo>
                    <a:pt x="1797" y="1017"/>
                  </a:lnTo>
                  <a:lnTo>
                    <a:pt x="1797" y="1017"/>
                  </a:lnTo>
                  <a:lnTo>
                    <a:pt x="1800" y="1017"/>
                  </a:lnTo>
                  <a:lnTo>
                    <a:pt x="1802" y="1016"/>
                  </a:lnTo>
                  <a:lnTo>
                    <a:pt x="1807" y="1014"/>
                  </a:lnTo>
                  <a:lnTo>
                    <a:pt x="1812" y="1011"/>
                  </a:lnTo>
                  <a:lnTo>
                    <a:pt x="1824" y="1006"/>
                  </a:lnTo>
                  <a:lnTo>
                    <a:pt x="1839" y="999"/>
                  </a:lnTo>
                  <a:lnTo>
                    <a:pt x="1858" y="990"/>
                  </a:lnTo>
                  <a:lnTo>
                    <a:pt x="1887" y="975"/>
                  </a:lnTo>
                  <a:lnTo>
                    <a:pt x="1921" y="957"/>
                  </a:lnTo>
                  <a:lnTo>
                    <a:pt x="1956" y="935"/>
                  </a:lnTo>
                  <a:lnTo>
                    <a:pt x="1994" y="911"/>
                  </a:lnTo>
                  <a:lnTo>
                    <a:pt x="2031" y="885"/>
                  </a:lnTo>
                  <a:lnTo>
                    <a:pt x="2064" y="856"/>
                  </a:lnTo>
                  <a:lnTo>
                    <a:pt x="2095" y="825"/>
                  </a:lnTo>
                  <a:lnTo>
                    <a:pt x="2122" y="794"/>
                  </a:lnTo>
                  <a:lnTo>
                    <a:pt x="2143" y="763"/>
                  </a:lnTo>
                  <a:lnTo>
                    <a:pt x="2159" y="731"/>
                  </a:lnTo>
                  <a:lnTo>
                    <a:pt x="2169" y="700"/>
                  </a:lnTo>
                  <a:lnTo>
                    <a:pt x="2171" y="670"/>
                  </a:lnTo>
                  <a:lnTo>
                    <a:pt x="2170" y="651"/>
                  </a:lnTo>
                  <a:lnTo>
                    <a:pt x="2165" y="628"/>
                  </a:lnTo>
                  <a:lnTo>
                    <a:pt x="2158" y="606"/>
                  </a:lnTo>
                  <a:lnTo>
                    <a:pt x="2138" y="561"/>
                  </a:lnTo>
                  <a:lnTo>
                    <a:pt x="2115" y="518"/>
                  </a:lnTo>
                  <a:lnTo>
                    <a:pt x="2089" y="476"/>
                  </a:lnTo>
                  <a:lnTo>
                    <a:pt x="2061" y="435"/>
                  </a:lnTo>
                  <a:lnTo>
                    <a:pt x="2029" y="397"/>
                  </a:lnTo>
                  <a:lnTo>
                    <a:pt x="1996" y="361"/>
                  </a:lnTo>
                  <a:lnTo>
                    <a:pt x="1958" y="327"/>
                  </a:lnTo>
                  <a:lnTo>
                    <a:pt x="1917" y="296"/>
                  </a:lnTo>
                  <a:lnTo>
                    <a:pt x="1873" y="268"/>
                  </a:lnTo>
                  <a:lnTo>
                    <a:pt x="1824" y="242"/>
                  </a:lnTo>
                  <a:lnTo>
                    <a:pt x="1773" y="220"/>
                  </a:lnTo>
                  <a:lnTo>
                    <a:pt x="1716" y="201"/>
                  </a:lnTo>
                  <a:lnTo>
                    <a:pt x="1655" y="186"/>
                  </a:lnTo>
                  <a:lnTo>
                    <a:pt x="1590" y="175"/>
                  </a:lnTo>
                  <a:lnTo>
                    <a:pt x="1521" y="168"/>
                  </a:lnTo>
                  <a:lnTo>
                    <a:pt x="1447" y="165"/>
                  </a:lnTo>
                  <a:close/>
                  <a:moveTo>
                    <a:pt x="1447" y="0"/>
                  </a:moveTo>
                  <a:lnTo>
                    <a:pt x="1527" y="3"/>
                  </a:lnTo>
                  <a:lnTo>
                    <a:pt x="1603" y="10"/>
                  </a:lnTo>
                  <a:lnTo>
                    <a:pt x="1676" y="21"/>
                  </a:lnTo>
                  <a:lnTo>
                    <a:pt x="1745" y="39"/>
                  </a:lnTo>
                  <a:lnTo>
                    <a:pt x="1811" y="60"/>
                  </a:lnTo>
                  <a:lnTo>
                    <a:pt x="1873" y="85"/>
                  </a:lnTo>
                  <a:lnTo>
                    <a:pt x="1931" y="113"/>
                  </a:lnTo>
                  <a:lnTo>
                    <a:pt x="1984" y="144"/>
                  </a:lnTo>
                  <a:lnTo>
                    <a:pt x="2034" y="180"/>
                  </a:lnTo>
                  <a:lnTo>
                    <a:pt x="2081" y="217"/>
                  </a:lnTo>
                  <a:lnTo>
                    <a:pt x="2124" y="258"/>
                  </a:lnTo>
                  <a:lnTo>
                    <a:pt x="2164" y="301"/>
                  </a:lnTo>
                  <a:lnTo>
                    <a:pt x="2200" y="347"/>
                  </a:lnTo>
                  <a:lnTo>
                    <a:pt x="2233" y="394"/>
                  </a:lnTo>
                  <a:lnTo>
                    <a:pt x="2261" y="443"/>
                  </a:lnTo>
                  <a:lnTo>
                    <a:pt x="2287" y="492"/>
                  </a:lnTo>
                  <a:lnTo>
                    <a:pt x="2310" y="544"/>
                  </a:lnTo>
                  <a:lnTo>
                    <a:pt x="2323" y="586"/>
                  </a:lnTo>
                  <a:lnTo>
                    <a:pt x="2332" y="628"/>
                  </a:lnTo>
                  <a:lnTo>
                    <a:pt x="2334" y="670"/>
                  </a:lnTo>
                  <a:lnTo>
                    <a:pt x="2331" y="717"/>
                  </a:lnTo>
                  <a:lnTo>
                    <a:pt x="2321" y="762"/>
                  </a:lnTo>
                  <a:lnTo>
                    <a:pt x="2306" y="803"/>
                  </a:lnTo>
                  <a:lnTo>
                    <a:pt x="2287" y="841"/>
                  </a:lnTo>
                  <a:lnTo>
                    <a:pt x="2264" y="877"/>
                  </a:lnTo>
                  <a:lnTo>
                    <a:pt x="2238" y="912"/>
                  </a:lnTo>
                  <a:lnTo>
                    <a:pt x="2210" y="943"/>
                  </a:lnTo>
                  <a:lnTo>
                    <a:pt x="2180" y="971"/>
                  </a:lnTo>
                  <a:lnTo>
                    <a:pt x="2149" y="999"/>
                  </a:lnTo>
                  <a:lnTo>
                    <a:pt x="2117" y="1023"/>
                  </a:lnTo>
                  <a:lnTo>
                    <a:pt x="2086" y="1046"/>
                  </a:lnTo>
                  <a:lnTo>
                    <a:pt x="2050" y="1070"/>
                  </a:lnTo>
                  <a:lnTo>
                    <a:pt x="2015" y="1092"/>
                  </a:lnTo>
                  <a:lnTo>
                    <a:pt x="1981" y="1111"/>
                  </a:lnTo>
                  <a:lnTo>
                    <a:pt x="1949" y="1127"/>
                  </a:lnTo>
                  <a:lnTo>
                    <a:pt x="1922" y="1141"/>
                  </a:lnTo>
                  <a:lnTo>
                    <a:pt x="1897" y="1152"/>
                  </a:lnTo>
                  <a:lnTo>
                    <a:pt x="1881" y="1205"/>
                  </a:lnTo>
                  <a:lnTo>
                    <a:pt x="1861" y="1254"/>
                  </a:lnTo>
                  <a:lnTo>
                    <a:pt x="1837" y="1297"/>
                  </a:lnTo>
                  <a:lnTo>
                    <a:pt x="1810" y="1337"/>
                  </a:lnTo>
                  <a:lnTo>
                    <a:pt x="1779" y="1373"/>
                  </a:lnTo>
                  <a:lnTo>
                    <a:pt x="1745" y="1404"/>
                  </a:lnTo>
                  <a:lnTo>
                    <a:pt x="1711" y="1430"/>
                  </a:lnTo>
                  <a:lnTo>
                    <a:pt x="1675" y="1453"/>
                  </a:lnTo>
                  <a:lnTo>
                    <a:pt x="1638" y="1472"/>
                  </a:lnTo>
                  <a:lnTo>
                    <a:pt x="1600" y="1487"/>
                  </a:lnTo>
                  <a:lnTo>
                    <a:pt x="1540" y="1504"/>
                  </a:lnTo>
                  <a:lnTo>
                    <a:pt x="1484" y="1516"/>
                  </a:lnTo>
                  <a:lnTo>
                    <a:pt x="1427" y="1524"/>
                  </a:lnTo>
                  <a:lnTo>
                    <a:pt x="1374" y="1528"/>
                  </a:lnTo>
                  <a:lnTo>
                    <a:pt x="1323" y="1529"/>
                  </a:lnTo>
                  <a:lnTo>
                    <a:pt x="1278" y="1530"/>
                  </a:lnTo>
                  <a:lnTo>
                    <a:pt x="1238" y="1530"/>
                  </a:lnTo>
                  <a:lnTo>
                    <a:pt x="1210" y="1531"/>
                  </a:lnTo>
                  <a:lnTo>
                    <a:pt x="1176" y="1536"/>
                  </a:lnTo>
                  <a:lnTo>
                    <a:pt x="1137" y="1544"/>
                  </a:lnTo>
                  <a:lnTo>
                    <a:pt x="1094" y="1552"/>
                  </a:lnTo>
                  <a:lnTo>
                    <a:pt x="1047" y="1565"/>
                  </a:lnTo>
                  <a:lnTo>
                    <a:pt x="996" y="1578"/>
                  </a:lnTo>
                  <a:lnTo>
                    <a:pt x="944" y="1594"/>
                  </a:lnTo>
                  <a:lnTo>
                    <a:pt x="890" y="1612"/>
                  </a:lnTo>
                  <a:lnTo>
                    <a:pt x="801" y="1640"/>
                  </a:lnTo>
                  <a:lnTo>
                    <a:pt x="711" y="1670"/>
                  </a:lnTo>
                  <a:lnTo>
                    <a:pt x="621" y="1700"/>
                  </a:lnTo>
                  <a:lnTo>
                    <a:pt x="532" y="1728"/>
                  </a:lnTo>
                  <a:lnTo>
                    <a:pt x="445" y="1754"/>
                  </a:lnTo>
                  <a:lnTo>
                    <a:pt x="394" y="1765"/>
                  </a:lnTo>
                  <a:lnTo>
                    <a:pt x="342" y="1769"/>
                  </a:lnTo>
                  <a:lnTo>
                    <a:pt x="337" y="1769"/>
                  </a:lnTo>
                  <a:lnTo>
                    <a:pt x="297" y="1767"/>
                  </a:lnTo>
                  <a:lnTo>
                    <a:pt x="259" y="1758"/>
                  </a:lnTo>
                  <a:lnTo>
                    <a:pt x="223" y="1744"/>
                  </a:lnTo>
                  <a:lnTo>
                    <a:pt x="190" y="1726"/>
                  </a:lnTo>
                  <a:lnTo>
                    <a:pt x="160" y="1705"/>
                  </a:lnTo>
                  <a:lnTo>
                    <a:pt x="132" y="1679"/>
                  </a:lnTo>
                  <a:lnTo>
                    <a:pt x="108" y="1650"/>
                  </a:lnTo>
                  <a:lnTo>
                    <a:pt x="87" y="1618"/>
                  </a:lnTo>
                  <a:lnTo>
                    <a:pt x="69" y="1584"/>
                  </a:lnTo>
                  <a:lnTo>
                    <a:pt x="47" y="1531"/>
                  </a:lnTo>
                  <a:lnTo>
                    <a:pt x="28" y="1472"/>
                  </a:lnTo>
                  <a:lnTo>
                    <a:pt x="16" y="1410"/>
                  </a:lnTo>
                  <a:lnTo>
                    <a:pt x="6" y="1345"/>
                  </a:lnTo>
                  <a:lnTo>
                    <a:pt x="1" y="1276"/>
                  </a:lnTo>
                  <a:lnTo>
                    <a:pt x="0" y="1205"/>
                  </a:lnTo>
                  <a:lnTo>
                    <a:pt x="0" y="1150"/>
                  </a:lnTo>
                  <a:lnTo>
                    <a:pt x="3" y="1094"/>
                  </a:lnTo>
                  <a:lnTo>
                    <a:pt x="12" y="1025"/>
                  </a:lnTo>
                  <a:lnTo>
                    <a:pt x="28" y="955"/>
                  </a:lnTo>
                  <a:lnTo>
                    <a:pt x="50" y="890"/>
                  </a:lnTo>
                  <a:lnTo>
                    <a:pt x="79" y="825"/>
                  </a:lnTo>
                  <a:lnTo>
                    <a:pt x="111" y="763"/>
                  </a:lnTo>
                  <a:lnTo>
                    <a:pt x="147" y="704"/>
                  </a:lnTo>
                  <a:lnTo>
                    <a:pt x="186" y="647"/>
                  </a:lnTo>
                  <a:lnTo>
                    <a:pt x="227" y="592"/>
                  </a:lnTo>
                  <a:lnTo>
                    <a:pt x="270" y="540"/>
                  </a:lnTo>
                  <a:lnTo>
                    <a:pt x="308" y="497"/>
                  </a:lnTo>
                  <a:lnTo>
                    <a:pt x="347" y="456"/>
                  </a:lnTo>
                  <a:lnTo>
                    <a:pt x="385" y="418"/>
                  </a:lnTo>
                  <a:lnTo>
                    <a:pt x="421" y="383"/>
                  </a:lnTo>
                  <a:lnTo>
                    <a:pt x="457" y="351"/>
                  </a:lnTo>
                  <a:lnTo>
                    <a:pt x="489" y="322"/>
                  </a:lnTo>
                  <a:lnTo>
                    <a:pt x="520" y="298"/>
                  </a:lnTo>
                  <a:lnTo>
                    <a:pt x="547" y="277"/>
                  </a:lnTo>
                  <a:lnTo>
                    <a:pt x="571" y="258"/>
                  </a:lnTo>
                  <a:lnTo>
                    <a:pt x="591" y="244"/>
                  </a:lnTo>
                  <a:lnTo>
                    <a:pt x="621" y="228"/>
                  </a:lnTo>
                  <a:lnTo>
                    <a:pt x="655" y="212"/>
                  </a:lnTo>
                  <a:lnTo>
                    <a:pt x="695" y="196"/>
                  </a:lnTo>
                  <a:lnTo>
                    <a:pt x="738" y="179"/>
                  </a:lnTo>
                  <a:lnTo>
                    <a:pt x="802" y="155"/>
                  </a:lnTo>
                  <a:lnTo>
                    <a:pt x="869" y="130"/>
                  </a:lnTo>
                  <a:lnTo>
                    <a:pt x="937" y="107"/>
                  </a:lnTo>
                  <a:lnTo>
                    <a:pt x="976" y="93"/>
                  </a:lnTo>
                  <a:lnTo>
                    <a:pt x="1015" y="81"/>
                  </a:lnTo>
                  <a:lnTo>
                    <a:pt x="1050" y="68"/>
                  </a:lnTo>
                  <a:lnTo>
                    <a:pt x="1085" y="57"/>
                  </a:lnTo>
                  <a:lnTo>
                    <a:pt x="1115" y="47"/>
                  </a:lnTo>
                  <a:lnTo>
                    <a:pt x="1140" y="40"/>
                  </a:lnTo>
                  <a:lnTo>
                    <a:pt x="1163" y="33"/>
                  </a:lnTo>
                  <a:lnTo>
                    <a:pt x="1179" y="28"/>
                  </a:lnTo>
                  <a:lnTo>
                    <a:pt x="1189" y="24"/>
                  </a:lnTo>
                  <a:lnTo>
                    <a:pt x="1192" y="23"/>
                  </a:lnTo>
                  <a:lnTo>
                    <a:pt x="1205" y="20"/>
                  </a:lnTo>
                  <a:lnTo>
                    <a:pt x="1289" y="9"/>
                  </a:lnTo>
                  <a:lnTo>
                    <a:pt x="1369" y="3"/>
                  </a:lnTo>
                  <a:lnTo>
                    <a:pt x="1447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858204" y="3961978"/>
            <a:ext cx="301752" cy="226314"/>
            <a:chOff x="3486150" y="2457450"/>
            <a:chExt cx="2171700" cy="1943100"/>
          </a:xfrm>
          <a:solidFill>
            <a:schemeClr val="bg1"/>
          </a:solidFill>
        </p:grpSpPr>
        <p:sp>
          <p:nvSpPr>
            <p:cNvPr id="41" name="Freeform 7"/>
            <p:cNvSpPr>
              <a:spLocks noEditPoints="1"/>
            </p:cNvSpPr>
            <p:nvPr/>
          </p:nvSpPr>
          <p:spPr bwMode="auto">
            <a:xfrm>
              <a:off x="3486150" y="2457450"/>
              <a:ext cx="2171700" cy="1943100"/>
            </a:xfrm>
            <a:custGeom>
              <a:avLst/>
              <a:gdLst>
                <a:gd name="T0" fmla="*/ 648 w 4104"/>
                <a:gd name="T1" fmla="*/ 215 h 3672"/>
                <a:gd name="T2" fmla="*/ 648 w 4104"/>
                <a:gd name="T3" fmla="*/ 1944 h 3672"/>
                <a:gd name="T4" fmla="*/ 647 w 4104"/>
                <a:gd name="T5" fmla="*/ 1963 h 3672"/>
                <a:gd name="T6" fmla="*/ 642 w 4104"/>
                <a:gd name="T7" fmla="*/ 1980 h 3672"/>
                <a:gd name="T8" fmla="*/ 216 w 4104"/>
                <a:gd name="T9" fmla="*/ 3151 h 3672"/>
                <a:gd name="T10" fmla="*/ 216 w 4104"/>
                <a:gd name="T11" fmla="*/ 3457 h 3672"/>
                <a:gd name="T12" fmla="*/ 3888 w 4104"/>
                <a:gd name="T13" fmla="*/ 3457 h 3672"/>
                <a:gd name="T14" fmla="*/ 3888 w 4104"/>
                <a:gd name="T15" fmla="*/ 3151 h 3672"/>
                <a:gd name="T16" fmla="*/ 3462 w 4104"/>
                <a:gd name="T17" fmla="*/ 1980 h 3672"/>
                <a:gd name="T18" fmla="*/ 3457 w 4104"/>
                <a:gd name="T19" fmla="*/ 1963 h 3672"/>
                <a:gd name="T20" fmla="*/ 3456 w 4104"/>
                <a:gd name="T21" fmla="*/ 1944 h 3672"/>
                <a:gd name="T22" fmla="*/ 3456 w 4104"/>
                <a:gd name="T23" fmla="*/ 215 h 3672"/>
                <a:gd name="T24" fmla="*/ 648 w 4104"/>
                <a:gd name="T25" fmla="*/ 215 h 3672"/>
                <a:gd name="T26" fmla="*/ 540 w 4104"/>
                <a:gd name="T27" fmla="*/ 0 h 3672"/>
                <a:gd name="T28" fmla="*/ 3564 w 4104"/>
                <a:gd name="T29" fmla="*/ 0 h 3672"/>
                <a:gd name="T30" fmla="*/ 3585 w 4104"/>
                <a:gd name="T31" fmla="*/ 1 h 3672"/>
                <a:gd name="T32" fmla="*/ 3605 w 4104"/>
                <a:gd name="T33" fmla="*/ 7 h 3672"/>
                <a:gd name="T34" fmla="*/ 3624 w 4104"/>
                <a:gd name="T35" fmla="*/ 17 h 3672"/>
                <a:gd name="T36" fmla="*/ 3640 w 4104"/>
                <a:gd name="T37" fmla="*/ 31 h 3672"/>
                <a:gd name="T38" fmla="*/ 3654 w 4104"/>
                <a:gd name="T39" fmla="*/ 47 h 3672"/>
                <a:gd name="T40" fmla="*/ 3664 w 4104"/>
                <a:gd name="T41" fmla="*/ 66 h 3672"/>
                <a:gd name="T42" fmla="*/ 3670 w 4104"/>
                <a:gd name="T43" fmla="*/ 86 h 3672"/>
                <a:gd name="T44" fmla="*/ 3672 w 4104"/>
                <a:gd name="T45" fmla="*/ 108 h 3672"/>
                <a:gd name="T46" fmla="*/ 3672 w 4104"/>
                <a:gd name="T47" fmla="*/ 1924 h 3672"/>
                <a:gd name="T48" fmla="*/ 4098 w 4104"/>
                <a:gd name="T49" fmla="*/ 3095 h 3672"/>
                <a:gd name="T50" fmla="*/ 4103 w 4104"/>
                <a:gd name="T51" fmla="*/ 3113 h 3672"/>
                <a:gd name="T52" fmla="*/ 4104 w 4104"/>
                <a:gd name="T53" fmla="*/ 3132 h 3672"/>
                <a:gd name="T54" fmla="*/ 4104 w 4104"/>
                <a:gd name="T55" fmla="*/ 3565 h 3672"/>
                <a:gd name="T56" fmla="*/ 4102 w 4104"/>
                <a:gd name="T57" fmla="*/ 3586 h 3672"/>
                <a:gd name="T58" fmla="*/ 4095 w 4104"/>
                <a:gd name="T59" fmla="*/ 3606 h 3672"/>
                <a:gd name="T60" fmla="*/ 4085 w 4104"/>
                <a:gd name="T61" fmla="*/ 3625 h 3672"/>
                <a:gd name="T62" fmla="*/ 4073 w 4104"/>
                <a:gd name="T63" fmla="*/ 3641 h 3672"/>
                <a:gd name="T64" fmla="*/ 4055 w 4104"/>
                <a:gd name="T65" fmla="*/ 3655 h 3672"/>
                <a:gd name="T66" fmla="*/ 4037 w 4104"/>
                <a:gd name="T67" fmla="*/ 3665 h 3672"/>
                <a:gd name="T68" fmla="*/ 4017 w 4104"/>
                <a:gd name="T69" fmla="*/ 3671 h 3672"/>
                <a:gd name="T70" fmla="*/ 3996 w 4104"/>
                <a:gd name="T71" fmla="*/ 3672 h 3672"/>
                <a:gd name="T72" fmla="*/ 108 w 4104"/>
                <a:gd name="T73" fmla="*/ 3672 h 3672"/>
                <a:gd name="T74" fmla="*/ 87 w 4104"/>
                <a:gd name="T75" fmla="*/ 3671 h 3672"/>
                <a:gd name="T76" fmla="*/ 67 w 4104"/>
                <a:gd name="T77" fmla="*/ 3665 h 3672"/>
                <a:gd name="T78" fmla="*/ 49 w 4104"/>
                <a:gd name="T79" fmla="*/ 3655 h 3672"/>
                <a:gd name="T80" fmla="*/ 31 w 4104"/>
                <a:gd name="T81" fmla="*/ 3641 h 3672"/>
                <a:gd name="T82" fmla="*/ 19 w 4104"/>
                <a:gd name="T83" fmla="*/ 3625 h 3672"/>
                <a:gd name="T84" fmla="*/ 9 w 4104"/>
                <a:gd name="T85" fmla="*/ 3606 h 3672"/>
                <a:gd name="T86" fmla="*/ 2 w 4104"/>
                <a:gd name="T87" fmla="*/ 3586 h 3672"/>
                <a:gd name="T88" fmla="*/ 0 w 4104"/>
                <a:gd name="T89" fmla="*/ 3565 h 3672"/>
                <a:gd name="T90" fmla="*/ 0 w 4104"/>
                <a:gd name="T91" fmla="*/ 3132 h 3672"/>
                <a:gd name="T92" fmla="*/ 1 w 4104"/>
                <a:gd name="T93" fmla="*/ 3113 h 3672"/>
                <a:gd name="T94" fmla="*/ 6 w 4104"/>
                <a:gd name="T95" fmla="*/ 3095 h 3672"/>
                <a:gd name="T96" fmla="*/ 432 w 4104"/>
                <a:gd name="T97" fmla="*/ 1924 h 3672"/>
                <a:gd name="T98" fmla="*/ 432 w 4104"/>
                <a:gd name="T99" fmla="*/ 108 h 3672"/>
                <a:gd name="T100" fmla="*/ 434 w 4104"/>
                <a:gd name="T101" fmla="*/ 87 h 3672"/>
                <a:gd name="T102" fmla="*/ 440 w 4104"/>
                <a:gd name="T103" fmla="*/ 66 h 3672"/>
                <a:gd name="T104" fmla="*/ 450 w 4104"/>
                <a:gd name="T105" fmla="*/ 47 h 3672"/>
                <a:gd name="T106" fmla="*/ 464 w 4104"/>
                <a:gd name="T107" fmla="*/ 31 h 3672"/>
                <a:gd name="T108" fmla="*/ 480 w 4104"/>
                <a:gd name="T109" fmla="*/ 17 h 3672"/>
                <a:gd name="T110" fmla="*/ 499 w 4104"/>
                <a:gd name="T111" fmla="*/ 7 h 3672"/>
                <a:gd name="T112" fmla="*/ 519 w 4104"/>
                <a:gd name="T113" fmla="*/ 1 h 3672"/>
                <a:gd name="T114" fmla="*/ 540 w 4104"/>
                <a:gd name="T115" fmla="*/ 0 h 3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104" h="3672">
                  <a:moveTo>
                    <a:pt x="648" y="215"/>
                  </a:moveTo>
                  <a:lnTo>
                    <a:pt x="648" y="1944"/>
                  </a:lnTo>
                  <a:lnTo>
                    <a:pt x="647" y="1963"/>
                  </a:lnTo>
                  <a:lnTo>
                    <a:pt x="642" y="1980"/>
                  </a:lnTo>
                  <a:lnTo>
                    <a:pt x="216" y="3151"/>
                  </a:lnTo>
                  <a:lnTo>
                    <a:pt x="216" y="3457"/>
                  </a:lnTo>
                  <a:lnTo>
                    <a:pt x="3888" y="3457"/>
                  </a:lnTo>
                  <a:lnTo>
                    <a:pt x="3888" y="3151"/>
                  </a:lnTo>
                  <a:lnTo>
                    <a:pt x="3462" y="1980"/>
                  </a:lnTo>
                  <a:lnTo>
                    <a:pt x="3457" y="1963"/>
                  </a:lnTo>
                  <a:lnTo>
                    <a:pt x="3456" y="1944"/>
                  </a:lnTo>
                  <a:lnTo>
                    <a:pt x="3456" y="215"/>
                  </a:lnTo>
                  <a:lnTo>
                    <a:pt x="648" y="215"/>
                  </a:lnTo>
                  <a:close/>
                  <a:moveTo>
                    <a:pt x="540" y="0"/>
                  </a:moveTo>
                  <a:lnTo>
                    <a:pt x="3564" y="0"/>
                  </a:lnTo>
                  <a:lnTo>
                    <a:pt x="3585" y="1"/>
                  </a:lnTo>
                  <a:lnTo>
                    <a:pt x="3605" y="7"/>
                  </a:lnTo>
                  <a:lnTo>
                    <a:pt x="3624" y="17"/>
                  </a:lnTo>
                  <a:lnTo>
                    <a:pt x="3640" y="31"/>
                  </a:lnTo>
                  <a:lnTo>
                    <a:pt x="3654" y="47"/>
                  </a:lnTo>
                  <a:lnTo>
                    <a:pt x="3664" y="66"/>
                  </a:lnTo>
                  <a:lnTo>
                    <a:pt x="3670" y="86"/>
                  </a:lnTo>
                  <a:lnTo>
                    <a:pt x="3672" y="108"/>
                  </a:lnTo>
                  <a:lnTo>
                    <a:pt x="3672" y="1924"/>
                  </a:lnTo>
                  <a:lnTo>
                    <a:pt x="4098" y="3095"/>
                  </a:lnTo>
                  <a:lnTo>
                    <a:pt x="4103" y="3113"/>
                  </a:lnTo>
                  <a:lnTo>
                    <a:pt x="4104" y="3132"/>
                  </a:lnTo>
                  <a:lnTo>
                    <a:pt x="4104" y="3565"/>
                  </a:lnTo>
                  <a:lnTo>
                    <a:pt x="4102" y="3586"/>
                  </a:lnTo>
                  <a:lnTo>
                    <a:pt x="4095" y="3606"/>
                  </a:lnTo>
                  <a:lnTo>
                    <a:pt x="4085" y="3625"/>
                  </a:lnTo>
                  <a:lnTo>
                    <a:pt x="4073" y="3641"/>
                  </a:lnTo>
                  <a:lnTo>
                    <a:pt x="4055" y="3655"/>
                  </a:lnTo>
                  <a:lnTo>
                    <a:pt x="4037" y="3665"/>
                  </a:lnTo>
                  <a:lnTo>
                    <a:pt x="4017" y="3671"/>
                  </a:lnTo>
                  <a:lnTo>
                    <a:pt x="3996" y="3672"/>
                  </a:lnTo>
                  <a:lnTo>
                    <a:pt x="108" y="3672"/>
                  </a:lnTo>
                  <a:lnTo>
                    <a:pt x="87" y="3671"/>
                  </a:lnTo>
                  <a:lnTo>
                    <a:pt x="67" y="3665"/>
                  </a:lnTo>
                  <a:lnTo>
                    <a:pt x="49" y="3655"/>
                  </a:lnTo>
                  <a:lnTo>
                    <a:pt x="31" y="3641"/>
                  </a:lnTo>
                  <a:lnTo>
                    <a:pt x="19" y="3625"/>
                  </a:lnTo>
                  <a:lnTo>
                    <a:pt x="9" y="3606"/>
                  </a:lnTo>
                  <a:lnTo>
                    <a:pt x="2" y="3586"/>
                  </a:lnTo>
                  <a:lnTo>
                    <a:pt x="0" y="3565"/>
                  </a:lnTo>
                  <a:lnTo>
                    <a:pt x="0" y="3132"/>
                  </a:lnTo>
                  <a:lnTo>
                    <a:pt x="1" y="3113"/>
                  </a:lnTo>
                  <a:lnTo>
                    <a:pt x="6" y="3095"/>
                  </a:lnTo>
                  <a:lnTo>
                    <a:pt x="432" y="1924"/>
                  </a:lnTo>
                  <a:lnTo>
                    <a:pt x="432" y="108"/>
                  </a:lnTo>
                  <a:lnTo>
                    <a:pt x="434" y="87"/>
                  </a:lnTo>
                  <a:lnTo>
                    <a:pt x="440" y="66"/>
                  </a:lnTo>
                  <a:lnTo>
                    <a:pt x="450" y="47"/>
                  </a:lnTo>
                  <a:lnTo>
                    <a:pt x="464" y="31"/>
                  </a:lnTo>
                  <a:lnTo>
                    <a:pt x="480" y="17"/>
                  </a:lnTo>
                  <a:lnTo>
                    <a:pt x="499" y="7"/>
                  </a:lnTo>
                  <a:lnTo>
                    <a:pt x="519" y="1"/>
                  </a:lnTo>
                  <a:lnTo>
                    <a:pt x="540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2" name="Freeform 8"/>
            <p:cNvSpPr>
              <a:spLocks/>
            </p:cNvSpPr>
            <p:nvPr/>
          </p:nvSpPr>
          <p:spPr bwMode="auto">
            <a:xfrm>
              <a:off x="3943350" y="2686050"/>
              <a:ext cx="1257300" cy="628650"/>
            </a:xfrm>
            <a:custGeom>
              <a:avLst/>
              <a:gdLst>
                <a:gd name="T0" fmla="*/ 109 w 2376"/>
                <a:gd name="T1" fmla="*/ 0 h 1188"/>
                <a:gd name="T2" fmla="*/ 2267 w 2376"/>
                <a:gd name="T3" fmla="*/ 0 h 1188"/>
                <a:gd name="T4" fmla="*/ 2290 w 2376"/>
                <a:gd name="T5" fmla="*/ 2 h 1188"/>
                <a:gd name="T6" fmla="*/ 2310 w 2376"/>
                <a:gd name="T7" fmla="*/ 8 h 1188"/>
                <a:gd name="T8" fmla="*/ 2328 w 2376"/>
                <a:gd name="T9" fmla="*/ 18 h 1188"/>
                <a:gd name="T10" fmla="*/ 2345 w 2376"/>
                <a:gd name="T11" fmla="*/ 32 h 1188"/>
                <a:gd name="T12" fmla="*/ 2358 w 2376"/>
                <a:gd name="T13" fmla="*/ 48 h 1188"/>
                <a:gd name="T14" fmla="*/ 2368 w 2376"/>
                <a:gd name="T15" fmla="*/ 67 h 1188"/>
                <a:gd name="T16" fmla="*/ 2374 w 2376"/>
                <a:gd name="T17" fmla="*/ 87 h 1188"/>
                <a:gd name="T18" fmla="*/ 2376 w 2376"/>
                <a:gd name="T19" fmla="*/ 108 h 1188"/>
                <a:gd name="T20" fmla="*/ 2376 w 2376"/>
                <a:gd name="T21" fmla="*/ 1081 h 1188"/>
                <a:gd name="T22" fmla="*/ 2372 w 2376"/>
                <a:gd name="T23" fmla="*/ 1109 h 1188"/>
                <a:gd name="T24" fmla="*/ 2361 w 2376"/>
                <a:gd name="T25" fmla="*/ 1134 h 1188"/>
                <a:gd name="T26" fmla="*/ 2345 w 2376"/>
                <a:gd name="T27" fmla="*/ 1156 h 1188"/>
                <a:gd name="T28" fmla="*/ 2322 w 2376"/>
                <a:gd name="T29" fmla="*/ 1174 h 1188"/>
                <a:gd name="T30" fmla="*/ 2297 w 2376"/>
                <a:gd name="T31" fmla="*/ 1184 h 1188"/>
                <a:gd name="T32" fmla="*/ 2267 w 2376"/>
                <a:gd name="T33" fmla="*/ 1188 h 1188"/>
                <a:gd name="T34" fmla="*/ 2244 w 2376"/>
                <a:gd name="T35" fmla="*/ 1185 h 1188"/>
                <a:gd name="T36" fmla="*/ 2220 w 2376"/>
                <a:gd name="T37" fmla="*/ 1178 h 1188"/>
                <a:gd name="T38" fmla="*/ 2200 w 2376"/>
                <a:gd name="T39" fmla="*/ 1164 h 1188"/>
                <a:gd name="T40" fmla="*/ 2184 w 2376"/>
                <a:gd name="T41" fmla="*/ 1148 h 1188"/>
                <a:gd name="T42" fmla="*/ 2170 w 2376"/>
                <a:gd name="T43" fmla="*/ 1128 h 1188"/>
                <a:gd name="T44" fmla="*/ 2163 w 2376"/>
                <a:gd name="T45" fmla="*/ 1104 h 1188"/>
                <a:gd name="T46" fmla="*/ 2161 w 2376"/>
                <a:gd name="T47" fmla="*/ 1081 h 1188"/>
                <a:gd name="T48" fmla="*/ 2161 w 2376"/>
                <a:gd name="T49" fmla="*/ 216 h 1188"/>
                <a:gd name="T50" fmla="*/ 215 w 2376"/>
                <a:gd name="T51" fmla="*/ 216 h 1188"/>
                <a:gd name="T52" fmla="*/ 215 w 2376"/>
                <a:gd name="T53" fmla="*/ 1081 h 1188"/>
                <a:gd name="T54" fmla="*/ 212 w 2376"/>
                <a:gd name="T55" fmla="*/ 1109 h 1188"/>
                <a:gd name="T56" fmla="*/ 202 w 2376"/>
                <a:gd name="T57" fmla="*/ 1134 h 1188"/>
                <a:gd name="T58" fmla="*/ 184 w 2376"/>
                <a:gd name="T59" fmla="*/ 1156 h 1188"/>
                <a:gd name="T60" fmla="*/ 162 w 2376"/>
                <a:gd name="T61" fmla="*/ 1174 h 1188"/>
                <a:gd name="T62" fmla="*/ 137 w 2376"/>
                <a:gd name="T63" fmla="*/ 1184 h 1188"/>
                <a:gd name="T64" fmla="*/ 109 w 2376"/>
                <a:gd name="T65" fmla="*/ 1188 h 1188"/>
                <a:gd name="T66" fmla="*/ 79 w 2376"/>
                <a:gd name="T67" fmla="*/ 1184 h 1188"/>
                <a:gd name="T68" fmla="*/ 54 w 2376"/>
                <a:gd name="T69" fmla="*/ 1174 h 1188"/>
                <a:gd name="T70" fmla="*/ 31 w 2376"/>
                <a:gd name="T71" fmla="*/ 1156 h 1188"/>
                <a:gd name="T72" fmla="*/ 15 w 2376"/>
                <a:gd name="T73" fmla="*/ 1134 h 1188"/>
                <a:gd name="T74" fmla="*/ 4 w 2376"/>
                <a:gd name="T75" fmla="*/ 1109 h 1188"/>
                <a:gd name="T76" fmla="*/ 0 w 2376"/>
                <a:gd name="T77" fmla="*/ 1081 h 1188"/>
                <a:gd name="T78" fmla="*/ 0 w 2376"/>
                <a:gd name="T79" fmla="*/ 108 h 1188"/>
                <a:gd name="T80" fmla="*/ 2 w 2376"/>
                <a:gd name="T81" fmla="*/ 87 h 1188"/>
                <a:gd name="T82" fmla="*/ 8 w 2376"/>
                <a:gd name="T83" fmla="*/ 67 h 1188"/>
                <a:gd name="T84" fmla="*/ 18 w 2376"/>
                <a:gd name="T85" fmla="*/ 48 h 1188"/>
                <a:gd name="T86" fmla="*/ 31 w 2376"/>
                <a:gd name="T87" fmla="*/ 32 h 1188"/>
                <a:gd name="T88" fmla="*/ 48 w 2376"/>
                <a:gd name="T89" fmla="*/ 18 h 1188"/>
                <a:gd name="T90" fmla="*/ 66 w 2376"/>
                <a:gd name="T91" fmla="*/ 8 h 1188"/>
                <a:gd name="T92" fmla="*/ 87 w 2376"/>
                <a:gd name="T93" fmla="*/ 2 h 1188"/>
                <a:gd name="T94" fmla="*/ 109 w 2376"/>
                <a:gd name="T95" fmla="*/ 0 h 1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76" h="1188">
                  <a:moveTo>
                    <a:pt x="109" y="0"/>
                  </a:moveTo>
                  <a:lnTo>
                    <a:pt x="2267" y="0"/>
                  </a:lnTo>
                  <a:lnTo>
                    <a:pt x="2290" y="2"/>
                  </a:lnTo>
                  <a:lnTo>
                    <a:pt x="2310" y="8"/>
                  </a:lnTo>
                  <a:lnTo>
                    <a:pt x="2328" y="18"/>
                  </a:lnTo>
                  <a:lnTo>
                    <a:pt x="2345" y="32"/>
                  </a:lnTo>
                  <a:lnTo>
                    <a:pt x="2358" y="48"/>
                  </a:lnTo>
                  <a:lnTo>
                    <a:pt x="2368" y="67"/>
                  </a:lnTo>
                  <a:lnTo>
                    <a:pt x="2374" y="87"/>
                  </a:lnTo>
                  <a:lnTo>
                    <a:pt x="2376" y="108"/>
                  </a:lnTo>
                  <a:lnTo>
                    <a:pt x="2376" y="1081"/>
                  </a:lnTo>
                  <a:lnTo>
                    <a:pt x="2372" y="1109"/>
                  </a:lnTo>
                  <a:lnTo>
                    <a:pt x="2361" y="1134"/>
                  </a:lnTo>
                  <a:lnTo>
                    <a:pt x="2345" y="1156"/>
                  </a:lnTo>
                  <a:lnTo>
                    <a:pt x="2322" y="1174"/>
                  </a:lnTo>
                  <a:lnTo>
                    <a:pt x="2297" y="1184"/>
                  </a:lnTo>
                  <a:lnTo>
                    <a:pt x="2267" y="1188"/>
                  </a:lnTo>
                  <a:lnTo>
                    <a:pt x="2244" y="1185"/>
                  </a:lnTo>
                  <a:lnTo>
                    <a:pt x="2220" y="1178"/>
                  </a:lnTo>
                  <a:lnTo>
                    <a:pt x="2200" y="1164"/>
                  </a:lnTo>
                  <a:lnTo>
                    <a:pt x="2184" y="1148"/>
                  </a:lnTo>
                  <a:lnTo>
                    <a:pt x="2170" y="1128"/>
                  </a:lnTo>
                  <a:lnTo>
                    <a:pt x="2163" y="1104"/>
                  </a:lnTo>
                  <a:lnTo>
                    <a:pt x="2161" y="1081"/>
                  </a:lnTo>
                  <a:lnTo>
                    <a:pt x="2161" y="216"/>
                  </a:lnTo>
                  <a:lnTo>
                    <a:pt x="215" y="216"/>
                  </a:lnTo>
                  <a:lnTo>
                    <a:pt x="215" y="1081"/>
                  </a:lnTo>
                  <a:lnTo>
                    <a:pt x="212" y="1109"/>
                  </a:lnTo>
                  <a:lnTo>
                    <a:pt x="202" y="1134"/>
                  </a:lnTo>
                  <a:lnTo>
                    <a:pt x="184" y="1156"/>
                  </a:lnTo>
                  <a:lnTo>
                    <a:pt x="162" y="1174"/>
                  </a:lnTo>
                  <a:lnTo>
                    <a:pt x="137" y="1184"/>
                  </a:lnTo>
                  <a:lnTo>
                    <a:pt x="109" y="1188"/>
                  </a:lnTo>
                  <a:lnTo>
                    <a:pt x="79" y="1184"/>
                  </a:lnTo>
                  <a:lnTo>
                    <a:pt x="54" y="1174"/>
                  </a:lnTo>
                  <a:lnTo>
                    <a:pt x="31" y="1156"/>
                  </a:lnTo>
                  <a:lnTo>
                    <a:pt x="15" y="1134"/>
                  </a:lnTo>
                  <a:lnTo>
                    <a:pt x="4" y="1109"/>
                  </a:lnTo>
                  <a:lnTo>
                    <a:pt x="0" y="1081"/>
                  </a:lnTo>
                  <a:lnTo>
                    <a:pt x="0" y="108"/>
                  </a:lnTo>
                  <a:lnTo>
                    <a:pt x="2" y="87"/>
                  </a:lnTo>
                  <a:lnTo>
                    <a:pt x="8" y="67"/>
                  </a:lnTo>
                  <a:lnTo>
                    <a:pt x="18" y="48"/>
                  </a:lnTo>
                  <a:lnTo>
                    <a:pt x="31" y="32"/>
                  </a:lnTo>
                  <a:lnTo>
                    <a:pt x="48" y="18"/>
                  </a:lnTo>
                  <a:lnTo>
                    <a:pt x="66" y="8"/>
                  </a:lnTo>
                  <a:lnTo>
                    <a:pt x="87" y="2"/>
                  </a:lnTo>
                  <a:lnTo>
                    <a:pt x="109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3" name="Freeform 9"/>
            <p:cNvSpPr>
              <a:spLocks/>
            </p:cNvSpPr>
            <p:nvPr/>
          </p:nvSpPr>
          <p:spPr bwMode="auto">
            <a:xfrm>
              <a:off x="3943350" y="3429000"/>
              <a:ext cx="1257300" cy="114300"/>
            </a:xfrm>
            <a:custGeom>
              <a:avLst/>
              <a:gdLst>
                <a:gd name="T0" fmla="*/ 109 w 2376"/>
                <a:gd name="T1" fmla="*/ 0 h 216"/>
                <a:gd name="T2" fmla="*/ 2267 w 2376"/>
                <a:gd name="T3" fmla="*/ 0 h 216"/>
                <a:gd name="T4" fmla="*/ 2292 w 2376"/>
                <a:gd name="T5" fmla="*/ 2 h 216"/>
                <a:gd name="T6" fmla="*/ 2316 w 2376"/>
                <a:gd name="T7" fmla="*/ 11 h 216"/>
                <a:gd name="T8" fmla="*/ 2336 w 2376"/>
                <a:gd name="T9" fmla="*/ 24 h 216"/>
                <a:gd name="T10" fmla="*/ 2352 w 2376"/>
                <a:gd name="T11" fmla="*/ 41 h 216"/>
                <a:gd name="T12" fmla="*/ 2364 w 2376"/>
                <a:gd name="T13" fmla="*/ 61 h 216"/>
                <a:gd name="T14" fmla="*/ 2373 w 2376"/>
                <a:gd name="T15" fmla="*/ 83 h 216"/>
                <a:gd name="T16" fmla="*/ 2376 w 2376"/>
                <a:gd name="T17" fmla="*/ 108 h 216"/>
                <a:gd name="T18" fmla="*/ 2373 w 2376"/>
                <a:gd name="T19" fmla="*/ 133 h 216"/>
                <a:gd name="T20" fmla="*/ 2364 w 2376"/>
                <a:gd name="T21" fmla="*/ 155 h 216"/>
                <a:gd name="T22" fmla="*/ 2352 w 2376"/>
                <a:gd name="T23" fmla="*/ 175 h 216"/>
                <a:gd name="T24" fmla="*/ 2336 w 2376"/>
                <a:gd name="T25" fmla="*/ 193 h 216"/>
                <a:gd name="T26" fmla="*/ 2316 w 2376"/>
                <a:gd name="T27" fmla="*/ 205 h 216"/>
                <a:gd name="T28" fmla="*/ 2292 w 2376"/>
                <a:gd name="T29" fmla="*/ 213 h 216"/>
                <a:gd name="T30" fmla="*/ 2267 w 2376"/>
                <a:gd name="T31" fmla="*/ 216 h 216"/>
                <a:gd name="T32" fmla="*/ 109 w 2376"/>
                <a:gd name="T33" fmla="*/ 216 h 216"/>
                <a:gd name="T34" fmla="*/ 79 w 2376"/>
                <a:gd name="T35" fmla="*/ 213 h 216"/>
                <a:gd name="T36" fmla="*/ 54 w 2376"/>
                <a:gd name="T37" fmla="*/ 202 h 216"/>
                <a:gd name="T38" fmla="*/ 31 w 2376"/>
                <a:gd name="T39" fmla="*/ 184 h 216"/>
                <a:gd name="T40" fmla="*/ 15 w 2376"/>
                <a:gd name="T41" fmla="*/ 163 h 216"/>
                <a:gd name="T42" fmla="*/ 4 w 2376"/>
                <a:gd name="T43" fmla="*/ 137 h 216"/>
                <a:gd name="T44" fmla="*/ 0 w 2376"/>
                <a:gd name="T45" fmla="*/ 108 h 216"/>
                <a:gd name="T46" fmla="*/ 4 w 2376"/>
                <a:gd name="T47" fmla="*/ 80 h 216"/>
                <a:gd name="T48" fmla="*/ 15 w 2376"/>
                <a:gd name="T49" fmla="*/ 53 h 216"/>
                <a:gd name="T50" fmla="*/ 31 w 2376"/>
                <a:gd name="T51" fmla="*/ 31 h 216"/>
                <a:gd name="T52" fmla="*/ 54 w 2376"/>
                <a:gd name="T53" fmla="*/ 15 h 216"/>
                <a:gd name="T54" fmla="*/ 79 w 2376"/>
                <a:gd name="T55" fmla="*/ 4 h 216"/>
                <a:gd name="T56" fmla="*/ 109 w 2376"/>
                <a:gd name="T57" fmla="*/ 0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76" h="216">
                  <a:moveTo>
                    <a:pt x="109" y="0"/>
                  </a:moveTo>
                  <a:lnTo>
                    <a:pt x="2267" y="0"/>
                  </a:lnTo>
                  <a:lnTo>
                    <a:pt x="2292" y="2"/>
                  </a:lnTo>
                  <a:lnTo>
                    <a:pt x="2316" y="11"/>
                  </a:lnTo>
                  <a:lnTo>
                    <a:pt x="2336" y="24"/>
                  </a:lnTo>
                  <a:lnTo>
                    <a:pt x="2352" y="41"/>
                  </a:lnTo>
                  <a:lnTo>
                    <a:pt x="2364" y="61"/>
                  </a:lnTo>
                  <a:lnTo>
                    <a:pt x="2373" y="83"/>
                  </a:lnTo>
                  <a:lnTo>
                    <a:pt x="2376" y="108"/>
                  </a:lnTo>
                  <a:lnTo>
                    <a:pt x="2373" y="133"/>
                  </a:lnTo>
                  <a:lnTo>
                    <a:pt x="2364" y="155"/>
                  </a:lnTo>
                  <a:lnTo>
                    <a:pt x="2352" y="175"/>
                  </a:lnTo>
                  <a:lnTo>
                    <a:pt x="2336" y="193"/>
                  </a:lnTo>
                  <a:lnTo>
                    <a:pt x="2316" y="205"/>
                  </a:lnTo>
                  <a:lnTo>
                    <a:pt x="2292" y="213"/>
                  </a:lnTo>
                  <a:lnTo>
                    <a:pt x="2267" y="216"/>
                  </a:lnTo>
                  <a:lnTo>
                    <a:pt x="109" y="216"/>
                  </a:lnTo>
                  <a:lnTo>
                    <a:pt x="79" y="213"/>
                  </a:lnTo>
                  <a:lnTo>
                    <a:pt x="54" y="202"/>
                  </a:lnTo>
                  <a:lnTo>
                    <a:pt x="31" y="184"/>
                  </a:lnTo>
                  <a:lnTo>
                    <a:pt x="15" y="163"/>
                  </a:lnTo>
                  <a:lnTo>
                    <a:pt x="4" y="137"/>
                  </a:lnTo>
                  <a:lnTo>
                    <a:pt x="0" y="108"/>
                  </a:lnTo>
                  <a:lnTo>
                    <a:pt x="4" y="80"/>
                  </a:lnTo>
                  <a:lnTo>
                    <a:pt x="15" y="53"/>
                  </a:lnTo>
                  <a:lnTo>
                    <a:pt x="31" y="31"/>
                  </a:lnTo>
                  <a:lnTo>
                    <a:pt x="54" y="15"/>
                  </a:lnTo>
                  <a:lnTo>
                    <a:pt x="79" y="4"/>
                  </a:lnTo>
                  <a:lnTo>
                    <a:pt x="109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4" name="Freeform 10"/>
            <p:cNvSpPr>
              <a:spLocks/>
            </p:cNvSpPr>
            <p:nvPr/>
          </p:nvSpPr>
          <p:spPr bwMode="auto">
            <a:xfrm>
              <a:off x="3714750" y="4057650"/>
              <a:ext cx="1714500" cy="114300"/>
            </a:xfrm>
            <a:custGeom>
              <a:avLst/>
              <a:gdLst>
                <a:gd name="T0" fmla="*/ 108 w 3240"/>
                <a:gd name="T1" fmla="*/ 0 h 216"/>
                <a:gd name="T2" fmla="*/ 3132 w 3240"/>
                <a:gd name="T3" fmla="*/ 0 h 216"/>
                <a:gd name="T4" fmla="*/ 3157 w 3240"/>
                <a:gd name="T5" fmla="*/ 4 h 216"/>
                <a:gd name="T6" fmla="*/ 3180 w 3240"/>
                <a:gd name="T7" fmla="*/ 11 h 216"/>
                <a:gd name="T8" fmla="*/ 3199 w 3240"/>
                <a:gd name="T9" fmla="*/ 24 h 216"/>
                <a:gd name="T10" fmla="*/ 3217 w 3240"/>
                <a:gd name="T11" fmla="*/ 41 h 216"/>
                <a:gd name="T12" fmla="*/ 3229 w 3240"/>
                <a:gd name="T13" fmla="*/ 61 h 216"/>
                <a:gd name="T14" fmla="*/ 3237 w 3240"/>
                <a:gd name="T15" fmla="*/ 83 h 216"/>
                <a:gd name="T16" fmla="*/ 3240 w 3240"/>
                <a:gd name="T17" fmla="*/ 108 h 216"/>
                <a:gd name="T18" fmla="*/ 3237 w 3240"/>
                <a:gd name="T19" fmla="*/ 137 h 216"/>
                <a:gd name="T20" fmla="*/ 3226 w 3240"/>
                <a:gd name="T21" fmla="*/ 163 h 216"/>
                <a:gd name="T22" fmla="*/ 3208 w 3240"/>
                <a:gd name="T23" fmla="*/ 185 h 216"/>
                <a:gd name="T24" fmla="*/ 3187 w 3240"/>
                <a:gd name="T25" fmla="*/ 201 h 216"/>
                <a:gd name="T26" fmla="*/ 3161 w 3240"/>
                <a:gd name="T27" fmla="*/ 213 h 216"/>
                <a:gd name="T28" fmla="*/ 3132 w 3240"/>
                <a:gd name="T29" fmla="*/ 216 h 216"/>
                <a:gd name="T30" fmla="*/ 108 w 3240"/>
                <a:gd name="T31" fmla="*/ 216 h 216"/>
                <a:gd name="T32" fmla="*/ 83 w 3240"/>
                <a:gd name="T33" fmla="*/ 214 h 216"/>
                <a:gd name="T34" fmla="*/ 60 w 3240"/>
                <a:gd name="T35" fmla="*/ 205 h 216"/>
                <a:gd name="T36" fmla="*/ 41 w 3240"/>
                <a:gd name="T37" fmla="*/ 193 h 216"/>
                <a:gd name="T38" fmla="*/ 23 w 3240"/>
                <a:gd name="T39" fmla="*/ 175 h 216"/>
                <a:gd name="T40" fmla="*/ 11 w 3240"/>
                <a:gd name="T41" fmla="*/ 155 h 216"/>
                <a:gd name="T42" fmla="*/ 3 w 3240"/>
                <a:gd name="T43" fmla="*/ 133 h 216"/>
                <a:gd name="T44" fmla="*/ 0 w 3240"/>
                <a:gd name="T45" fmla="*/ 108 h 216"/>
                <a:gd name="T46" fmla="*/ 5 w 3240"/>
                <a:gd name="T47" fmla="*/ 80 h 216"/>
                <a:gd name="T48" fmla="*/ 14 w 3240"/>
                <a:gd name="T49" fmla="*/ 53 h 216"/>
                <a:gd name="T50" fmla="*/ 32 w 3240"/>
                <a:gd name="T51" fmla="*/ 32 h 216"/>
                <a:gd name="T52" fmla="*/ 53 w 3240"/>
                <a:gd name="T53" fmla="*/ 15 h 216"/>
                <a:gd name="T54" fmla="*/ 79 w 3240"/>
                <a:gd name="T55" fmla="*/ 4 h 216"/>
                <a:gd name="T56" fmla="*/ 108 w 3240"/>
                <a:gd name="T57" fmla="*/ 0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240" h="216">
                  <a:moveTo>
                    <a:pt x="108" y="0"/>
                  </a:moveTo>
                  <a:lnTo>
                    <a:pt x="3132" y="0"/>
                  </a:lnTo>
                  <a:lnTo>
                    <a:pt x="3157" y="4"/>
                  </a:lnTo>
                  <a:lnTo>
                    <a:pt x="3180" y="11"/>
                  </a:lnTo>
                  <a:lnTo>
                    <a:pt x="3199" y="24"/>
                  </a:lnTo>
                  <a:lnTo>
                    <a:pt x="3217" y="41"/>
                  </a:lnTo>
                  <a:lnTo>
                    <a:pt x="3229" y="61"/>
                  </a:lnTo>
                  <a:lnTo>
                    <a:pt x="3237" y="83"/>
                  </a:lnTo>
                  <a:lnTo>
                    <a:pt x="3240" y="108"/>
                  </a:lnTo>
                  <a:lnTo>
                    <a:pt x="3237" y="137"/>
                  </a:lnTo>
                  <a:lnTo>
                    <a:pt x="3226" y="163"/>
                  </a:lnTo>
                  <a:lnTo>
                    <a:pt x="3208" y="185"/>
                  </a:lnTo>
                  <a:lnTo>
                    <a:pt x="3187" y="201"/>
                  </a:lnTo>
                  <a:lnTo>
                    <a:pt x="3161" y="213"/>
                  </a:lnTo>
                  <a:lnTo>
                    <a:pt x="3132" y="216"/>
                  </a:lnTo>
                  <a:lnTo>
                    <a:pt x="108" y="216"/>
                  </a:lnTo>
                  <a:lnTo>
                    <a:pt x="83" y="214"/>
                  </a:lnTo>
                  <a:lnTo>
                    <a:pt x="60" y="205"/>
                  </a:lnTo>
                  <a:lnTo>
                    <a:pt x="41" y="193"/>
                  </a:lnTo>
                  <a:lnTo>
                    <a:pt x="23" y="175"/>
                  </a:lnTo>
                  <a:lnTo>
                    <a:pt x="11" y="155"/>
                  </a:lnTo>
                  <a:lnTo>
                    <a:pt x="3" y="133"/>
                  </a:lnTo>
                  <a:lnTo>
                    <a:pt x="0" y="108"/>
                  </a:lnTo>
                  <a:lnTo>
                    <a:pt x="5" y="80"/>
                  </a:lnTo>
                  <a:lnTo>
                    <a:pt x="14" y="53"/>
                  </a:lnTo>
                  <a:lnTo>
                    <a:pt x="32" y="32"/>
                  </a:lnTo>
                  <a:lnTo>
                    <a:pt x="53" y="15"/>
                  </a:lnTo>
                  <a:lnTo>
                    <a:pt x="79" y="4"/>
                  </a:lnTo>
                  <a:lnTo>
                    <a:pt x="108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5" name="Freeform 11"/>
            <p:cNvSpPr>
              <a:spLocks/>
            </p:cNvSpPr>
            <p:nvPr/>
          </p:nvSpPr>
          <p:spPr bwMode="auto">
            <a:xfrm>
              <a:off x="4629150" y="3829050"/>
              <a:ext cx="285750" cy="114300"/>
            </a:xfrm>
            <a:custGeom>
              <a:avLst/>
              <a:gdLst>
                <a:gd name="T0" fmla="*/ 108 w 540"/>
                <a:gd name="T1" fmla="*/ 0 h 217"/>
                <a:gd name="T2" fmla="*/ 432 w 540"/>
                <a:gd name="T3" fmla="*/ 0 h 217"/>
                <a:gd name="T4" fmla="*/ 457 w 540"/>
                <a:gd name="T5" fmla="*/ 3 h 217"/>
                <a:gd name="T6" fmla="*/ 479 w 540"/>
                <a:gd name="T7" fmla="*/ 11 h 217"/>
                <a:gd name="T8" fmla="*/ 500 w 540"/>
                <a:gd name="T9" fmla="*/ 24 h 217"/>
                <a:gd name="T10" fmla="*/ 516 w 540"/>
                <a:gd name="T11" fmla="*/ 40 h 217"/>
                <a:gd name="T12" fmla="*/ 529 w 540"/>
                <a:gd name="T13" fmla="*/ 61 h 217"/>
                <a:gd name="T14" fmla="*/ 537 w 540"/>
                <a:gd name="T15" fmla="*/ 84 h 217"/>
                <a:gd name="T16" fmla="*/ 540 w 540"/>
                <a:gd name="T17" fmla="*/ 109 h 217"/>
                <a:gd name="T18" fmla="*/ 537 w 540"/>
                <a:gd name="T19" fmla="*/ 133 h 217"/>
                <a:gd name="T20" fmla="*/ 529 w 540"/>
                <a:gd name="T21" fmla="*/ 156 h 217"/>
                <a:gd name="T22" fmla="*/ 516 w 540"/>
                <a:gd name="T23" fmla="*/ 176 h 217"/>
                <a:gd name="T24" fmla="*/ 500 w 540"/>
                <a:gd name="T25" fmla="*/ 193 h 217"/>
                <a:gd name="T26" fmla="*/ 479 w 540"/>
                <a:gd name="T27" fmla="*/ 206 h 217"/>
                <a:gd name="T28" fmla="*/ 457 w 540"/>
                <a:gd name="T29" fmla="*/ 213 h 217"/>
                <a:gd name="T30" fmla="*/ 432 w 540"/>
                <a:gd name="T31" fmla="*/ 217 h 217"/>
                <a:gd name="T32" fmla="*/ 108 w 540"/>
                <a:gd name="T33" fmla="*/ 217 h 217"/>
                <a:gd name="T34" fmla="*/ 84 w 540"/>
                <a:gd name="T35" fmla="*/ 213 h 217"/>
                <a:gd name="T36" fmla="*/ 61 w 540"/>
                <a:gd name="T37" fmla="*/ 206 h 217"/>
                <a:gd name="T38" fmla="*/ 40 w 540"/>
                <a:gd name="T39" fmla="*/ 193 h 217"/>
                <a:gd name="T40" fmla="*/ 24 w 540"/>
                <a:gd name="T41" fmla="*/ 176 h 217"/>
                <a:gd name="T42" fmla="*/ 11 w 540"/>
                <a:gd name="T43" fmla="*/ 156 h 217"/>
                <a:gd name="T44" fmla="*/ 3 w 540"/>
                <a:gd name="T45" fmla="*/ 133 h 217"/>
                <a:gd name="T46" fmla="*/ 0 w 540"/>
                <a:gd name="T47" fmla="*/ 109 h 217"/>
                <a:gd name="T48" fmla="*/ 3 w 540"/>
                <a:gd name="T49" fmla="*/ 84 h 217"/>
                <a:gd name="T50" fmla="*/ 11 w 540"/>
                <a:gd name="T51" fmla="*/ 61 h 217"/>
                <a:gd name="T52" fmla="*/ 24 w 540"/>
                <a:gd name="T53" fmla="*/ 40 h 217"/>
                <a:gd name="T54" fmla="*/ 40 w 540"/>
                <a:gd name="T55" fmla="*/ 24 h 217"/>
                <a:gd name="T56" fmla="*/ 61 w 540"/>
                <a:gd name="T57" fmla="*/ 11 h 217"/>
                <a:gd name="T58" fmla="*/ 84 w 540"/>
                <a:gd name="T59" fmla="*/ 3 h 217"/>
                <a:gd name="T60" fmla="*/ 108 w 540"/>
                <a:gd name="T61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40" h="217">
                  <a:moveTo>
                    <a:pt x="108" y="0"/>
                  </a:moveTo>
                  <a:lnTo>
                    <a:pt x="432" y="0"/>
                  </a:lnTo>
                  <a:lnTo>
                    <a:pt x="457" y="3"/>
                  </a:lnTo>
                  <a:lnTo>
                    <a:pt x="479" y="11"/>
                  </a:lnTo>
                  <a:lnTo>
                    <a:pt x="500" y="24"/>
                  </a:lnTo>
                  <a:lnTo>
                    <a:pt x="516" y="40"/>
                  </a:lnTo>
                  <a:lnTo>
                    <a:pt x="529" y="61"/>
                  </a:lnTo>
                  <a:lnTo>
                    <a:pt x="537" y="84"/>
                  </a:lnTo>
                  <a:lnTo>
                    <a:pt x="540" y="109"/>
                  </a:lnTo>
                  <a:lnTo>
                    <a:pt x="537" y="133"/>
                  </a:lnTo>
                  <a:lnTo>
                    <a:pt x="529" y="156"/>
                  </a:lnTo>
                  <a:lnTo>
                    <a:pt x="516" y="176"/>
                  </a:lnTo>
                  <a:lnTo>
                    <a:pt x="500" y="193"/>
                  </a:lnTo>
                  <a:lnTo>
                    <a:pt x="479" y="206"/>
                  </a:lnTo>
                  <a:lnTo>
                    <a:pt x="457" y="213"/>
                  </a:lnTo>
                  <a:lnTo>
                    <a:pt x="432" y="217"/>
                  </a:lnTo>
                  <a:lnTo>
                    <a:pt x="108" y="217"/>
                  </a:lnTo>
                  <a:lnTo>
                    <a:pt x="84" y="213"/>
                  </a:lnTo>
                  <a:lnTo>
                    <a:pt x="61" y="206"/>
                  </a:lnTo>
                  <a:lnTo>
                    <a:pt x="40" y="193"/>
                  </a:lnTo>
                  <a:lnTo>
                    <a:pt x="24" y="176"/>
                  </a:lnTo>
                  <a:lnTo>
                    <a:pt x="11" y="156"/>
                  </a:lnTo>
                  <a:lnTo>
                    <a:pt x="3" y="133"/>
                  </a:lnTo>
                  <a:lnTo>
                    <a:pt x="0" y="109"/>
                  </a:lnTo>
                  <a:lnTo>
                    <a:pt x="3" y="84"/>
                  </a:lnTo>
                  <a:lnTo>
                    <a:pt x="11" y="61"/>
                  </a:lnTo>
                  <a:lnTo>
                    <a:pt x="24" y="40"/>
                  </a:lnTo>
                  <a:lnTo>
                    <a:pt x="40" y="24"/>
                  </a:lnTo>
                  <a:lnTo>
                    <a:pt x="61" y="11"/>
                  </a:lnTo>
                  <a:lnTo>
                    <a:pt x="84" y="3"/>
                  </a:lnTo>
                  <a:lnTo>
                    <a:pt x="108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288166" y="169302"/>
            <a:ext cx="1722922" cy="307777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Value Strategy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564764" y="168185"/>
            <a:ext cx="1826850" cy="307777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Benefit Strategy</a:t>
            </a:r>
          </a:p>
        </p:txBody>
      </p:sp>
      <p:grpSp>
        <p:nvGrpSpPr>
          <p:cNvPr id="50" name="Group 49"/>
          <p:cNvGrpSpPr/>
          <p:nvPr/>
        </p:nvGrpSpPr>
        <p:grpSpPr>
          <a:xfrm>
            <a:off x="836985" y="3063604"/>
            <a:ext cx="352630" cy="245597"/>
            <a:chOff x="3662363" y="2519363"/>
            <a:chExt cx="1092200" cy="1092200"/>
          </a:xfrm>
          <a:solidFill>
            <a:schemeClr val="bg1"/>
          </a:solidFill>
        </p:grpSpPr>
        <p:sp>
          <p:nvSpPr>
            <p:cNvPr id="51" name="Freeform 7"/>
            <p:cNvSpPr>
              <a:spLocks noEditPoints="1"/>
            </p:cNvSpPr>
            <p:nvPr/>
          </p:nvSpPr>
          <p:spPr bwMode="auto">
            <a:xfrm>
              <a:off x="3929063" y="2519363"/>
              <a:ext cx="825500" cy="825500"/>
            </a:xfrm>
            <a:custGeom>
              <a:avLst/>
              <a:gdLst>
                <a:gd name="T0" fmla="*/ 1132 w 2599"/>
                <a:gd name="T1" fmla="*/ 230 h 2599"/>
                <a:gd name="T2" fmla="*/ 897 w 2599"/>
                <a:gd name="T3" fmla="*/ 295 h 2599"/>
                <a:gd name="T4" fmla="*/ 686 w 2599"/>
                <a:gd name="T5" fmla="*/ 408 h 2599"/>
                <a:gd name="T6" fmla="*/ 507 w 2599"/>
                <a:gd name="T7" fmla="*/ 563 h 2599"/>
                <a:gd name="T8" fmla="*/ 365 w 2599"/>
                <a:gd name="T9" fmla="*/ 754 h 2599"/>
                <a:gd name="T10" fmla="*/ 268 w 2599"/>
                <a:gd name="T11" fmla="*/ 973 h 2599"/>
                <a:gd name="T12" fmla="*/ 220 w 2599"/>
                <a:gd name="T13" fmla="*/ 1214 h 2599"/>
                <a:gd name="T14" fmla="*/ 231 w 2599"/>
                <a:gd name="T15" fmla="*/ 1467 h 2599"/>
                <a:gd name="T16" fmla="*/ 295 w 2599"/>
                <a:gd name="T17" fmla="*/ 1702 h 2599"/>
                <a:gd name="T18" fmla="*/ 408 w 2599"/>
                <a:gd name="T19" fmla="*/ 1913 h 2599"/>
                <a:gd name="T20" fmla="*/ 563 w 2599"/>
                <a:gd name="T21" fmla="*/ 2092 h 2599"/>
                <a:gd name="T22" fmla="*/ 754 w 2599"/>
                <a:gd name="T23" fmla="*/ 2234 h 2599"/>
                <a:gd name="T24" fmla="*/ 973 w 2599"/>
                <a:gd name="T25" fmla="*/ 2331 h 2599"/>
                <a:gd name="T26" fmla="*/ 1215 w 2599"/>
                <a:gd name="T27" fmla="*/ 2379 h 2599"/>
                <a:gd name="T28" fmla="*/ 1467 w 2599"/>
                <a:gd name="T29" fmla="*/ 2368 h 2599"/>
                <a:gd name="T30" fmla="*/ 1702 w 2599"/>
                <a:gd name="T31" fmla="*/ 2304 h 2599"/>
                <a:gd name="T32" fmla="*/ 1913 w 2599"/>
                <a:gd name="T33" fmla="*/ 2191 h 2599"/>
                <a:gd name="T34" fmla="*/ 2092 w 2599"/>
                <a:gd name="T35" fmla="*/ 2036 h 2599"/>
                <a:gd name="T36" fmla="*/ 2234 w 2599"/>
                <a:gd name="T37" fmla="*/ 1845 h 2599"/>
                <a:gd name="T38" fmla="*/ 2331 w 2599"/>
                <a:gd name="T39" fmla="*/ 1626 h 2599"/>
                <a:gd name="T40" fmla="*/ 2379 w 2599"/>
                <a:gd name="T41" fmla="*/ 1384 h 2599"/>
                <a:gd name="T42" fmla="*/ 2369 w 2599"/>
                <a:gd name="T43" fmla="*/ 1132 h 2599"/>
                <a:gd name="T44" fmla="*/ 2304 w 2599"/>
                <a:gd name="T45" fmla="*/ 897 h 2599"/>
                <a:gd name="T46" fmla="*/ 2191 w 2599"/>
                <a:gd name="T47" fmla="*/ 686 h 2599"/>
                <a:gd name="T48" fmla="*/ 2036 w 2599"/>
                <a:gd name="T49" fmla="*/ 507 h 2599"/>
                <a:gd name="T50" fmla="*/ 1845 w 2599"/>
                <a:gd name="T51" fmla="*/ 365 h 2599"/>
                <a:gd name="T52" fmla="*/ 1626 w 2599"/>
                <a:gd name="T53" fmla="*/ 268 h 2599"/>
                <a:gd name="T54" fmla="*/ 1385 w 2599"/>
                <a:gd name="T55" fmla="*/ 220 h 2599"/>
                <a:gd name="T56" fmla="*/ 1392 w 2599"/>
                <a:gd name="T57" fmla="*/ 3 h 2599"/>
                <a:gd name="T58" fmla="*/ 1659 w 2599"/>
                <a:gd name="T59" fmla="*/ 51 h 2599"/>
                <a:gd name="T60" fmla="*/ 1905 w 2599"/>
                <a:gd name="T61" fmla="*/ 149 h 2599"/>
                <a:gd name="T62" fmla="*/ 2122 w 2599"/>
                <a:gd name="T63" fmla="*/ 294 h 2599"/>
                <a:gd name="T64" fmla="*/ 2305 w 2599"/>
                <a:gd name="T65" fmla="*/ 477 h 2599"/>
                <a:gd name="T66" fmla="*/ 2450 w 2599"/>
                <a:gd name="T67" fmla="*/ 694 h 2599"/>
                <a:gd name="T68" fmla="*/ 2548 w 2599"/>
                <a:gd name="T69" fmla="*/ 940 h 2599"/>
                <a:gd name="T70" fmla="*/ 2595 w 2599"/>
                <a:gd name="T71" fmla="*/ 1207 h 2599"/>
                <a:gd name="T72" fmla="*/ 2585 w 2599"/>
                <a:gd name="T73" fmla="*/ 1483 h 2599"/>
                <a:gd name="T74" fmla="*/ 2521 w 2599"/>
                <a:gd name="T75" fmla="*/ 1744 h 2599"/>
                <a:gd name="T76" fmla="*/ 2406 w 2599"/>
                <a:gd name="T77" fmla="*/ 1980 h 2599"/>
                <a:gd name="T78" fmla="*/ 2249 w 2599"/>
                <a:gd name="T79" fmla="*/ 2187 h 2599"/>
                <a:gd name="T80" fmla="*/ 2053 w 2599"/>
                <a:gd name="T81" fmla="*/ 2358 h 2599"/>
                <a:gd name="T82" fmla="*/ 1825 w 2599"/>
                <a:gd name="T83" fmla="*/ 2487 h 2599"/>
                <a:gd name="T84" fmla="*/ 1572 w 2599"/>
                <a:gd name="T85" fmla="*/ 2570 h 2599"/>
                <a:gd name="T86" fmla="*/ 1300 w 2599"/>
                <a:gd name="T87" fmla="*/ 2599 h 2599"/>
                <a:gd name="T88" fmla="*/ 1027 w 2599"/>
                <a:gd name="T89" fmla="*/ 2570 h 2599"/>
                <a:gd name="T90" fmla="*/ 774 w 2599"/>
                <a:gd name="T91" fmla="*/ 2487 h 2599"/>
                <a:gd name="T92" fmla="*/ 546 w 2599"/>
                <a:gd name="T93" fmla="*/ 2358 h 2599"/>
                <a:gd name="T94" fmla="*/ 350 w 2599"/>
                <a:gd name="T95" fmla="*/ 2187 h 2599"/>
                <a:gd name="T96" fmla="*/ 193 w 2599"/>
                <a:gd name="T97" fmla="*/ 1980 h 2599"/>
                <a:gd name="T98" fmla="*/ 78 w 2599"/>
                <a:gd name="T99" fmla="*/ 1743 h 2599"/>
                <a:gd name="T100" fmla="*/ 14 w 2599"/>
                <a:gd name="T101" fmla="*/ 1483 h 2599"/>
                <a:gd name="T102" fmla="*/ 3 w 2599"/>
                <a:gd name="T103" fmla="*/ 1207 h 2599"/>
                <a:gd name="T104" fmla="*/ 51 w 2599"/>
                <a:gd name="T105" fmla="*/ 940 h 2599"/>
                <a:gd name="T106" fmla="*/ 149 w 2599"/>
                <a:gd name="T107" fmla="*/ 694 h 2599"/>
                <a:gd name="T108" fmla="*/ 294 w 2599"/>
                <a:gd name="T109" fmla="*/ 477 h 2599"/>
                <a:gd name="T110" fmla="*/ 478 w 2599"/>
                <a:gd name="T111" fmla="*/ 294 h 2599"/>
                <a:gd name="T112" fmla="*/ 694 w 2599"/>
                <a:gd name="T113" fmla="*/ 149 h 2599"/>
                <a:gd name="T114" fmla="*/ 939 w 2599"/>
                <a:gd name="T115" fmla="*/ 51 h 2599"/>
                <a:gd name="T116" fmla="*/ 1206 w 2599"/>
                <a:gd name="T117" fmla="*/ 3 h 2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99" h="2599">
                  <a:moveTo>
                    <a:pt x="1300" y="217"/>
                  </a:moveTo>
                  <a:lnTo>
                    <a:pt x="1215" y="220"/>
                  </a:lnTo>
                  <a:lnTo>
                    <a:pt x="1132" y="230"/>
                  </a:lnTo>
                  <a:lnTo>
                    <a:pt x="1051" y="246"/>
                  </a:lnTo>
                  <a:lnTo>
                    <a:pt x="973" y="268"/>
                  </a:lnTo>
                  <a:lnTo>
                    <a:pt x="897" y="295"/>
                  </a:lnTo>
                  <a:lnTo>
                    <a:pt x="824" y="327"/>
                  </a:lnTo>
                  <a:lnTo>
                    <a:pt x="754" y="365"/>
                  </a:lnTo>
                  <a:lnTo>
                    <a:pt x="686" y="408"/>
                  </a:lnTo>
                  <a:lnTo>
                    <a:pt x="623" y="456"/>
                  </a:lnTo>
                  <a:lnTo>
                    <a:pt x="563" y="507"/>
                  </a:lnTo>
                  <a:lnTo>
                    <a:pt x="507" y="563"/>
                  </a:lnTo>
                  <a:lnTo>
                    <a:pt x="456" y="622"/>
                  </a:lnTo>
                  <a:lnTo>
                    <a:pt x="408" y="686"/>
                  </a:lnTo>
                  <a:lnTo>
                    <a:pt x="365" y="754"/>
                  </a:lnTo>
                  <a:lnTo>
                    <a:pt x="328" y="824"/>
                  </a:lnTo>
                  <a:lnTo>
                    <a:pt x="295" y="897"/>
                  </a:lnTo>
                  <a:lnTo>
                    <a:pt x="268" y="973"/>
                  </a:lnTo>
                  <a:lnTo>
                    <a:pt x="246" y="1051"/>
                  </a:lnTo>
                  <a:lnTo>
                    <a:pt x="231" y="1132"/>
                  </a:lnTo>
                  <a:lnTo>
                    <a:pt x="220" y="1214"/>
                  </a:lnTo>
                  <a:lnTo>
                    <a:pt x="217" y="1299"/>
                  </a:lnTo>
                  <a:lnTo>
                    <a:pt x="220" y="1384"/>
                  </a:lnTo>
                  <a:lnTo>
                    <a:pt x="231" y="1467"/>
                  </a:lnTo>
                  <a:lnTo>
                    <a:pt x="246" y="1548"/>
                  </a:lnTo>
                  <a:lnTo>
                    <a:pt x="268" y="1626"/>
                  </a:lnTo>
                  <a:lnTo>
                    <a:pt x="295" y="1702"/>
                  </a:lnTo>
                  <a:lnTo>
                    <a:pt x="328" y="1775"/>
                  </a:lnTo>
                  <a:lnTo>
                    <a:pt x="365" y="1845"/>
                  </a:lnTo>
                  <a:lnTo>
                    <a:pt x="408" y="1913"/>
                  </a:lnTo>
                  <a:lnTo>
                    <a:pt x="456" y="1976"/>
                  </a:lnTo>
                  <a:lnTo>
                    <a:pt x="507" y="2036"/>
                  </a:lnTo>
                  <a:lnTo>
                    <a:pt x="563" y="2092"/>
                  </a:lnTo>
                  <a:lnTo>
                    <a:pt x="623" y="2143"/>
                  </a:lnTo>
                  <a:lnTo>
                    <a:pt x="686" y="2191"/>
                  </a:lnTo>
                  <a:lnTo>
                    <a:pt x="754" y="2234"/>
                  </a:lnTo>
                  <a:lnTo>
                    <a:pt x="824" y="2271"/>
                  </a:lnTo>
                  <a:lnTo>
                    <a:pt x="897" y="2304"/>
                  </a:lnTo>
                  <a:lnTo>
                    <a:pt x="973" y="2331"/>
                  </a:lnTo>
                  <a:lnTo>
                    <a:pt x="1051" y="2353"/>
                  </a:lnTo>
                  <a:lnTo>
                    <a:pt x="1132" y="2368"/>
                  </a:lnTo>
                  <a:lnTo>
                    <a:pt x="1215" y="2379"/>
                  </a:lnTo>
                  <a:lnTo>
                    <a:pt x="1300" y="2382"/>
                  </a:lnTo>
                  <a:lnTo>
                    <a:pt x="1385" y="2379"/>
                  </a:lnTo>
                  <a:lnTo>
                    <a:pt x="1467" y="2368"/>
                  </a:lnTo>
                  <a:lnTo>
                    <a:pt x="1548" y="2353"/>
                  </a:lnTo>
                  <a:lnTo>
                    <a:pt x="1626" y="2331"/>
                  </a:lnTo>
                  <a:lnTo>
                    <a:pt x="1702" y="2304"/>
                  </a:lnTo>
                  <a:lnTo>
                    <a:pt x="1775" y="2271"/>
                  </a:lnTo>
                  <a:lnTo>
                    <a:pt x="1845" y="2234"/>
                  </a:lnTo>
                  <a:lnTo>
                    <a:pt x="1913" y="2191"/>
                  </a:lnTo>
                  <a:lnTo>
                    <a:pt x="1977" y="2143"/>
                  </a:lnTo>
                  <a:lnTo>
                    <a:pt x="2036" y="2092"/>
                  </a:lnTo>
                  <a:lnTo>
                    <a:pt x="2092" y="2036"/>
                  </a:lnTo>
                  <a:lnTo>
                    <a:pt x="2143" y="1976"/>
                  </a:lnTo>
                  <a:lnTo>
                    <a:pt x="2191" y="1913"/>
                  </a:lnTo>
                  <a:lnTo>
                    <a:pt x="2234" y="1845"/>
                  </a:lnTo>
                  <a:lnTo>
                    <a:pt x="2272" y="1775"/>
                  </a:lnTo>
                  <a:lnTo>
                    <a:pt x="2304" y="1702"/>
                  </a:lnTo>
                  <a:lnTo>
                    <a:pt x="2331" y="1626"/>
                  </a:lnTo>
                  <a:lnTo>
                    <a:pt x="2353" y="1548"/>
                  </a:lnTo>
                  <a:lnTo>
                    <a:pt x="2369" y="1467"/>
                  </a:lnTo>
                  <a:lnTo>
                    <a:pt x="2379" y="1384"/>
                  </a:lnTo>
                  <a:lnTo>
                    <a:pt x="2382" y="1300"/>
                  </a:lnTo>
                  <a:lnTo>
                    <a:pt x="2379" y="1214"/>
                  </a:lnTo>
                  <a:lnTo>
                    <a:pt x="2369" y="1132"/>
                  </a:lnTo>
                  <a:lnTo>
                    <a:pt x="2353" y="1052"/>
                  </a:lnTo>
                  <a:lnTo>
                    <a:pt x="2331" y="973"/>
                  </a:lnTo>
                  <a:lnTo>
                    <a:pt x="2304" y="897"/>
                  </a:lnTo>
                  <a:lnTo>
                    <a:pt x="2272" y="824"/>
                  </a:lnTo>
                  <a:lnTo>
                    <a:pt x="2234" y="754"/>
                  </a:lnTo>
                  <a:lnTo>
                    <a:pt x="2191" y="686"/>
                  </a:lnTo>
                  <a:lnTo>
                    <a:pt x="2143" y="622"/>
                  </a:lnTo>
                  <a:lnTo>
                    <a:pt x="2092" y="563"/>
                  </a:lnTo>
                  <a:lnTo>
                    <a:pt x="2036" y="507"/>
                  </a:lnTo>
                  <a:lnTo>
                    <a:pt x="1977" y="456"/>
                  </a:lnTo>
                  <a:lnTo>
                    <a:pt x="1913" y="408"/>
                  </a:lnTo>
                  <a:lnTo>
                    <a:pt x="1845" y="365"/>
                  </a:lnTo>
                  <a:lnTo>
                    <a:pt x="1775" y="327"/>
                  </a:lnTo>
                  <a:lnTo>
                    <a:pt x="1702" y="295"/>
                  </a:lnTo>
                  <a:lnTo>
                    <a:pt x="1626" y="268"/>
                  </a:lnTo>
                  <a:lnTo>
                    <a:pt x="1548" y="246"/>
                  </a:lnTo>
                  <a:lnTo>
                    <a:pt x="1467" y="230"/>
                  </a:lnTo>
                  <a:lnTo>
                    <a:pt x="1385" y="220"/>
                  </a:lnTo>
                  <a:lnTo>
                    <a:pt x="1300" y="217"/>
                  </a:lnTo>
                  <a:close/>
                  <a:moveTo>
                    <a:pt x="1300" y="0"/>
                  </a:moveTo>
                  <a:lnTo>
                    <a:pt x="1392" y="3"/>
                  </a:lnTo>
                  <a:lnTo>
                    <a:pt x="1484" y="14"/>
                  </a:lnTo>
                  <a:lnTo>
                    <a:pt x="1572" y="29"/>
                  </a:lnTo>
                  <a:lnTo>
                    <a:pt x="1659" y="51"/>
                  </a:lnTo>
                  <a:lnTo>
                    <a:pt x="1743" y="78"/>
                  </a:lnTo>
                  <a:lnTo>
                    <a:pt x="1825" y="112"/>
                  </a:lnTo>
                  <a:lnTo>
                    <a:pt x="1905" y="149"/>
                  </a:lnTo>
                  <a:lnTo>
                    <a:pt x="1980" y="193"/>
                  </a:lnTo>
                  <a:lnTo>
                    <a:pt x="2053" y="241"/>
                  </a:lnTo>
                  <a:lnTo>
                    <a:pt x="2122" y="294"/>
                  </a:lnTo>
                  <a:lnTo>
                    <a:pt x="2187" y="350"/>
                  </a:lnTo>
                  <a:lnTo>
                    <a:pt x="2249" y="412"/>
                  </a:lnTo>
                  <a:lnTo>
                    <a:pt x="2305" y="477"/>
                  </a:lnTo>
                  <a:lnTo>
                    <a:pt x="2358" y="546"/>
                  </a:lnTo>
                  <a:lnTo>
                    <a:pt x="2406" y="619"/>
                  </a:lnTo>
                  <a:lnTo>
                    <a:pt x="2450" y="694"/>
                  </a:lnTo>
                  <a:lnTo>
                    <a:pt x="2487" y="774"/>
                  </a:lnTo>
                  <a:lnTo>
                    <a:pt x="2521" y="856"/>
                  </a:lnTo>
                  <a:lnTo>
                    <a:pt x="2548" y="940"/>
                  </a:lnTo>
                  <a:lnTo>
                    <a:pt x="2570" y="1027"/>
                  </a:lnTo>
                  <a:lnTo>
                    <a:pt x="2585" y="1115"/>
                  </a:lnTo>
                  <a:lnTo>
                    <a:pt x="2595" y="1207"/>
                  </a:lnTo>
                  <a:lnTo>
                    <a:pt x="2599" y="1300"/>
                  </a:lnTo>
                  <a:lnTo>
                    <a:pt x="2595" y="1393"/>
                  </a:lnTo>
                  <a:lnTo>
                    <a:pt x="2585" y="1483"/>
                  </a:lnTo>
                  <a:lnTo>
                    <a:pt x="2570" y="1572"/>
                  </a:lnTo>
                  <a:lnTo>
                    <a:pt x="2548" y="1660"/>
                  </a:lnTo>
                  <a:lnTo>
                    <a:pt x="2521" y="1744"/>
                  </a:lnTo>
                  <a:lnTo>
                    <a:pt x="2487" y="1825"/>
                  </a:lnTo>
                  <a:lnTo>
                    <a:pt x="2450" y="1905"/>
                  </a:lnTo>
                  <a:lnTo>
                    <a:pt x="2406" y="1980"/>
                  </a:lnTo>
                  <a:lnTo>
                    <a:pt x="2358" y="2053"/>
                  </a:lnTo>
                  <a:lnTo>
                    <a:pt x="2305" y="2121"/>
                  </a:lnTo>
                  <a:lnTo>
                    <a:pt x="2249" y="2187"/>
                  </a:lnTo>
                  <a:lnTo>
                    <a:pt x="2187" y="2249"/>
                  </a:lnTo>
                  <a:lnTo>
                    <a:pt x="2122" y="2305"/>
                  </a:lnTo>
                  <a:lnTo>
                    <a:pt x="2053" y="2358"/>
                  </a:lnTo>
                  <a:lnTo>
                    <a:pt x="1980" y="2406"/>
                  </a:lnTo>
                  <a:lnTo>
                    <a:pt x="1905" y="2450"/>
                  </a:lnTo>
                  <a:lnTo>
                    <a:pt x="1825" y="2487"/>
                  </a:lnTo>
                  <a:lnTo>
                    <a:pt x="1743" y="2521"/>
                  </a:lnTo>
                  <a:lnTo>
                    <a:pt x="1659" y="2548"/>
                  </a:lnTo>
                  <a:lnTo>
                    <a:pt x="1572" y="2570"/>
                  </a:lnTo>
                  <a:lnTo>
                    <a:pt x="1484" y="2585"/>
                  </a:lnTo>
                  <a:lnTo>
                    <a:pt x="1392" y="2596"/>
                  </a:lnTo>
                  <a:lnTo>
                    <a:pt x="1300" y="2599"/>
                  </a:lnTo>
                  <a:lnTo>
                    <a:pt x="1206" y="2596"/>
                  </a:lnTo>
                  <a:lnTo>
                    <a:pt x="1116" y="2585"/>
                  </a:lnTo>
                  <a:lnTo>
                    <a:pt x="1027" y="2570"/>
                  </a:lnTo>
                  <a:lnTo>
                    <a:pt x="939" y="2548"/>
                  </a:lnTo>
                  <a:lnTo>
                    <a:pt x="855" y="2521"/>
                  </a:lnTo>
                  <a:lnTo>
                    <a:pt x="774" y="2487"/>
                  </a:lnTo>
                  <a:lnTo>
                    <a:pt x="694" y="2450"/>
                  </a:lnTo>
                  <a:lnTo>
                    <a:pt x="619" y="2406"/>
                  </a:lnTo>
                  <a:lnTo>
                    <a:pt x="546" y="2358"/>
                  </a:lnTo>
                  <a:lnTo>
                    <a:pt x="478" y="2305"/>
                  </a:lnTo>
                  <a:lnTo>
                    <a:pt x="412" y="2249"/>
                  </a:lnTo>
                  <a:lnTo>
                    <a:pt x="350" y="2187"/>
                  </a:lnTo>
                  <a:lnTo>
                    <a:pt x="294" y="2121"/>
                  </a:lnTo>
                  <a:lnTo>
                    <a:pt x="241" y="2053"/>
                  </a:lnTo>
                  <a:lnTo>
                    <a:pt x="193" y="1980"/>
                  </a:lnTo>
                  <a:lnTo>
                    <a:pt x="149" y="1905"/>
                  </a:lnTo>
                  <a:lnTo>
                    <a:pt x="112" y="1825"/>
                  </a:lnTo>
                  <a:lnTo>
                    <a:pt x="78" y="1743"/>
                  </a:lnTo>
                  <a:lnTo>
                    <a:pt x="51" y="1660"/>
                  </a:lnTo>
                  <a:lnTo>
                    <a:pt x="29" y="1572"/>
                  </a:lnTo>
                  <a:lnTo>
                    <a:pt x="14" y="1483"/>
                  </a:lnTo>
                  <a:lnTo>
                    <a:pt x="3" y="1392"/>
                  </a:lnTo>
                  <a:lnTo>
                    <a:pt x="0" y="1299"/>
                  </a:lnTo>
                  <a:lnTo>
                    <a:pt x="3" y="1207"/>
                  </a:lnTo>
                  <a:lnTo>
                    <a:pt x="14" y="1115"/>
                  </a:lnTo>
                  <a:lnTo>
                    <a:pt x="29" y="1027"/>
                  </a:lnTo>
                  <a:lnTo>
                    <a:pt x="51" y="940"/>
                  </a:lnTo>
                  <a:lnTo>
                    <a:pt x="78" y="856"/>
                  </a:lnTo>
                  <a:lnTo>
                    <a:pt x="112" y="774"/>
                  </a:lnTo>
                  <a:lnTo>
                    <a:pt x="149" y="694"/>
                  </a:lnTo>
                  <a:lnTo>
                    <a:pt x="193" y="619"/>
                  </a:lnTo>
                  <a:lnTo>
                    <a:pt x="241" y="546"/>
                  </a:lnTo>
                  <a:lnTo>
                    <a:pt x="294" y="477"/>
                  </a:lnTo>
                  <a:lnTo>
                    <a:pt x="350" y="412"/>
                  </a:lnTo>
                  <a:lnTo>
                    <a:pt x="412" y="350"/>
                  </a:lnTo>
                  <a:lnTo>
                    <a:pt x="478" y="294"/>
                  </a:lnTo>
                  <a:lnTo>
                    <a:pt x="546" y="241"/>
                  </a:lnTo>
                  <a:lnTo>
                    <a:pt x="619" y="193"/>
                  </a:lnTo>
                  <a:lnTo>
                    <a:pt x="694" y="149"/>
                  </a:lnTo>
                  <a:lnTo>
                    <a:pt x="774" y="112"/>
                  </a:lnTo>
                  <a:lnTo>
                    <a:pt x="855" y="78"/>
                  </a:lnTo>
                  <a:lnTo>
                    <a:pt x="939" y="51"/>
                  </a:lnTo>
                  <a:lnTo>
                    <a:pt x="1027" y="29"/>
                  </a:lnTo>
                  <a:lnTo>
                    <a:pt x="1116" y="14"/>
                  </a:lnTo>
                  <a:lnTo>
                    <a:pt x="1206" y="3"/>
                  </a:lnTo>
                  <a:lnTo>
                    <a:pt x="130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2" name="Freeform 8"/>
            <p:cNvSpPr>
              <a:spLocks/>
            </p:cNvSpPr>
            <p:nvPr/>
          </p:nvSpPr>
          <p:spPr bwMode="auto">
            <a:xfrm>
              <a:off x="4306888" y="2657476"/>
              <a:ext cx="309563" cy="309563"/>
            </a:xfrm>
            <a:custGeom>
              <a:avLst/>
              <a:gdLst>
                <a:gd name="T0" fmla="*/ 182 w 973"/>
                <a:gd name="T1" fmla="*/ 3 h 973"/>
                <a:gd name="T2" fmla="*/ 326 w 973"/>
                <a:gd name="T3" fmla="*/ 27 h 973"/>
                <a:gd name="T4" fmla="*/ 460 w 973"/>
                <a:gd name="T5" fmla="*/ 75 h 973"/>
                <a:gd name="T6" fmla="*/ 584 w 973"/>
                <a:gd name="T7" fmla="*/ 143 h 973"/>
                <a:gd name="T8" fmla="*/ 695 w 973"/>
                <a:gd name="T9" fmla="*/ 229 h 973"/>
                <a:gd name="T10" fmla="*/ 790 w 973"/>
                <a:gd name="T11" fmla="*/ 331 h 973"/>
                <a:gd name="T12" fmla="*/ 867 w 973"/>
                <a:gd name="T13" fmla="*/ 449 h 973"/>
                <a:gd name="T14" fmla="*/ 924 w 973"/>
                <a:gd name="T15" fmla="*/ 578 h 973"/>
                <a:gd name="T16" fmla="*/ 961 w 973"/>
                <a:gd name="T17" fmla="*/ 718 h 973"/>
                <a:gd name="T18" fmla="*/ 973 w 973"/>
                <a:gd name="T19" fmla="*/ 866 h 973"/>
                <a:gd name="T20" fmla="*/ 963 w 973"/>
                <a:gd name="T21" fmla="*/ 913 h 973"/>
                <a:gd name="T22" fmla="*/ 933 w 973"/>
                <a:gd name="T23" fmla="*/ 950 h 973"/>
                <a:gd name="T24" fmla="*/ 890 w 973"/>
                <a:gd name="T25" fmla="*/ 971 h 973"/>
                <a:gd name="T26" fmla="*/ 841 w 973"/>
                <a:gd name="T27" fmla="*/ 971 h 973"/>
                <a:gd name="T28" fmla="*/ 797 w 973"/>
                <a:gd name="T29" fmla="*/ 950 h 973"/>
                <a:gd name="T30" fmla="*/ 768 w 973"/>
                <a:gd name="T31" fmla="*/ 913 h 973"/>
                <a:gd name="T32" fmla="*/ 758 w 973"/>
                <a:gd name="T33" fmla="*/ 866 h 973"/>
                <a:gd name="T34" fmla="*/ 745 w 973"/>
                <a:gd name="T35" fmla="*/ 742 h 973"/>
                <a:gd name="T36" fmla="*/ 712 w 973"/>
                <a:gd name="T37" fmla="*/ 626 h 973"/>
                <a:gd name="T38" fmla="*/ 657 w 973"/>
                <a:gd name="T39" fmla="*/ 521 h 973"/>
                <a:gd name="T40" fmla="*/ 587 w 973"/>
                <a:gd name="T41" fmla="*/ 428 h 973"/>
                <a:gd name="T42" fmla="*/ 500 w 973"/>
                <a:gd name="T43" fmla="*/ 349 h 973"/>
                <a:gd name="T44" fmla="*/ 401 w 973"/>
                <a:gd name="T45" fmla="*/ 286 h 973"/>
                <a:gd name="T46" fmla="*/ 289 w 973"/>
                <a:gd name="T47" fmla="*/ 243 h 973"/>
                <a:gd name="T48" fmla="*/ 170 w 973"/>
                <a:gd name="T49" fmla="*/ 219 h 973"/>
                <a:gd name="T50" fmla="*/ 83 w 973"/>
                <a:gd name="T51" fmla="*/ 213 h 973"/>
                <a:gd name="T52" fmla="*/ 40 w 973"/>
                <a:gd name="T53" fmla="*/ 193 h 973"/>
                <a:gd name="T54" fmla="*/ 10 w 973"/>
                <a:gd name="T55" fmla="*/ 155 h 973"/>
                <a:gd name="T56" fmla="*/ 0 w 973"/>
                <a:gd name="T57" fmla="*/ 108 h 973"/>
                <a:gd name="T58" fmla="*/ 10 w 973"/>
                <a:gd name="T59" fmla="*/ 60 h 973"/>
                <a:gd name="T60" fmla="*/ 40 w 973"/>
                <a:gd name="T61" fmla="*/ 23 h 973"/>
                <a:gd name="T62" fmla="*/ 83 w 973"/>
                <a:gd name="T63" fmla="*/ 2 h 9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73" h="973">
                  <a:moveTo>
                    <a:pt x="107" y="0"/>
                  </a:moveTo>
                  <a:lnTo>
                    <a:pt x="182" y="3"/>
                  </a:lnTo>
                  <a:lnTo>
                    <a:pt x="255" y="12"/>
                  </a:lnTo>
                  <a:lnTo>
                    <a:pt x="326" y="27"/>
                  </a:lnTo>
                  <a:lnTo>
                    <a:pt x="395" y="49"/>
                  </a:lnTo>
                  <a:lnTo>
                    <a:pt x="460" y="75"/>
                  </a:lnTo>
                  <a:lnTo>
                    <a:pt x="524" y="106"/>
                  </a:lnTo>
                  <a:lnTo>
                    <a:pt x="584" y="143"/>
                  </a:lnTo>
                  <a:lnTo>
                    <a:pt x="642" y="183"/>
                  </a:lnTo>
                  <a:lnTo>
                    <a:pt x="695" y="229"/>
                  </a:lnTo>
                  <a:lnTo>
                    <a:pt x="744" y="278"/>
                  </a:lnTo>
                  <a:lnTo>
                    <a:pt x="790" y="331"/>
                  </a:lnTo>
                  <a:lnTo>
                    <a:pt x="830" y="389"/>
                  </a:lnTo>
                  <a:lnTo>
                    <a:pt x="867" y="449"/>
                  </a:lnTo>
                  <a:lnTo>
                    <a:pt x="898" y="513"/>
                  </a:lnTo>
                  <a:lnTo>
                    <a:pt x="924" y="578"/>
                  </a:lnTo>
                  <a:lnTo>
                    <a:pt x="946" y="647"/>
                  </a:lnTo>
                  <a:lnTo>
                    <a:pt x="961" y="718"/>
                  </a:lnTo>
                  <a:lnTo>
                    <a:pt x="970" y="791"/>
                  </a:lnTo>
                  <a:lnTo>
                    <a:pt x="973" y="866"/>
                  </a:lnTo>
                  <a:lnTo>
                    <a:pt x="971" y="890"/>
                  </a:lnTo>
                  <a:lnTo>
                    <a:pt x="963" y="913"/>
                  </a:lnTo>
                  <a:lnTo>
                    <a:pt x="949" y="933"/>
                  </a:lnTo>
                  <a:lnTo>
                    <a:pt x="933" y="950"/>
                  </a:lnTo>
                  <a:lnTo>
                    <a:pt x="913" y="963"/>
                  </a:lnTo>
                  <a:lnTo>
                    <a:pt x="890" y="971"/>
                  </a:lnTo>
                  <a:lnTo>
                    <a:pt x="865" y="973"/>
                  </a:lnTo>
                  <a:lnTo>
                    <a:pt x="841" y="971"/>
                  </a:lnTo>
                  <a:lnTo>
                    <a:pt x="818" y="963"/>
                  </a:lnTo>
                  <a:lnTo>
                    <a:pt x="797" y="950"/>
                  </a:lnTo>
                  <a:lnTo>
                    <a:pt x="780" y="933"/>
                  </a:lnTo>
                  <a:lnTo>
                    <a:pt x="768" y="913"/>
                  </a:lnTo>
                  <a:lnTo>
                    <a:pt x="760" y="890"/>
                  </a:lnTo>
                  <a:lnTo>
                    <a:pt x="758" y="866"/>
                  </a:lnTo>
                  <a:lnTo>
                    <a:pt x="754" y="803"/>
                  </a:lnTo>
                  <a:lnTo>
                    <a:pt x="745" y="742"/>
                  </a:lnTo>
                  <a:lnTo>
                    <a:pt x="730" y="684"/>
                  </a:lnTo>
                  <a:lnTo>
                    <a:pt x="712" y="626"/>
                  </a:lnTo>
                  <a:lnTo>
                    <a:pt x="687" y="572"/>
                  </a:lnTo>
                  <a:lnTo>
                    <a:pt x="657" y="521"/>
                  </a:lnTo>
                  <a:lnTo>
                    <a:pt x="624" y="473"/>
                  </a:lnTo>
                  <a:lnTo>
                    <a:pt x="587" y="428"/>
                  </a:lnTo>
                  <a:lnTo>
                    <a:pt x="546" y="386"/>
                  </a:lnTo>
                  <a:lnTo>
                    <a:pt x="500" y="349"/>
                  </a:lnTo>
                  <a:lnTo>
                    <a:pt x="452" y="316"/>
                  </a:lnTo>
                  <a:lnTo>
                    <a:pt x="401" y="286"/>
                  </a:lnTo>
                  <a:lnTo>
                    <a:pt x="347" y="261"/>
                  </a:lnTo>
                  <a:lnTo>
                    <a:pt x="289" y="243"/>
                  </a:lnTo>
                  <a:lnTo>
                    <a:pt x="231" y="228"/>
                  </a:lnTo>
                  <a:lnTo>
                    <a:pt x="170" y="219"/>
                  </a:lnTo>
                  <a:lnTo>
                    <a:pt x="107" y="217"/>
                  </a:lnTo>
                  <a:lnTo>
                    <a:pt x="83" y="213"/>
                  </a:lnTo>
                  <a:lnTo>
                    <a:pt x="60" y="205"/>
                  </a:lnTo>
                  <a:lnTo>
                    <a:pt x="40" y="193"/>
                  </a:lnTo>
                  <a:lnTo>
                    <a:pt x="23" y="176"/>
                  </a:lnTo>
                  <a:lnTo>
                    <a:pt x="10" y="155"/>
                  </a:lnTo>
                  <a:lnTo>
                    <a:pt x="2" y="132"/>
                  </a:lnTo>
                  <a:lnTo>
                    <a:pt x="0" y="108"/>
                  </a:lnTo>
                  <a:lnTo>
                    <a:pt x="2" y="83"/>
                  </a:lnTo>
                  <a:lnTo>
                    <a:pt x="10" y="60"/>
                  </a:lnTo>
                  <a:lnTo>
                    <a:pt x="23" y="40"/>
                  </a:lnTo>
                  <a:lnTo>
                    <a:pt x="40" y="23"/>
                  </a:lnTo>
                  <a:lnTo>
                    <a:pt x="60" y="10"/>
                  </a:lnTo>
                  <a:lnTo>
                    <a:pt x="83" y="2"/>
                  </a:lnTo>
                  <a:lnTo>
                    <a:pt x="10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3" name="Freeform 9"/>
            <p:cNvSpPr>
              <a:spLocks/>
            </p:cNvSpPr>
            <p:nvPr/>
          </p:nvSpPr>
          <p:spPr bwMode="auto">
            <a:xfrm>
              <a:off x="3662363" y="3201988"/>
              <a:ext cx="409575" cy="409575"/>
            </a:xfrm>
            <a:custGeom>
              <a:avLst/>
              <a:gdLst>
                <a:gd name="T0" fmla="*/ 820 w 1291"/>
                <a:gd name="T1" fmla="*/ 3 h 1291"/>
                <a:gd name="T2" fmla="*/ 859 w 1291"/>
                <a:gd name="T3" fmla="*/ 18 h 1291"/>
                <a:gd name="T4" fmla="*/ 890 w 1291"/>
                <a:gd name="T5" fmla="*/ 48 h 1291"/>
                <a:gd name="T6" fmla="*/ 906 w 1291"/>
                <a:gd name="T7" fmla="*/ 88 h 1291"/>
                <a:gd name="T8" fmla="*/ 906 w 1291"/>
                <a:gd name="T9" fmla="*/ 129 h 1291"/>
                <a:gd name="T10" fmla="*/ 890 w 1291"/>
                <a:gd name="T11" fmla="*/ 168 h 1291"/>
                <a:gd name="T12" fmla="*/ 264 w 1291"/>
                <a:gd name="T13" fmla="*/ 797 h 1291"/>
                <a:gd name="T14" fmla="*/ 234 w 1291"/>
                <a:gd name="T15" fmla="*/ 840 h 1291"/>
                <a:gd name="T16" fmla="*/ 219 w 1291"/>
                <a:gd name="T17" fmla="*/ 887 h 1291"/>
                <a:gd name="T18" fmla="*/ 219 w 1291"/>
                <a:gd name="T19" fmla="*/ 937 h 1291"/>
                <a:gd name="T20" fmla="*/ 234 w 1291"/>
                <a:gd name="T21" fmla="*/ 985 h 1291"/>
                <a:gd name="T22" fmla="*/ 264 w 1291"/>
                <a:gd name="T23" fmla="*/ 1027 h 1291"/>
                <a:gd name="T24" fmla="*/ 306 w 1291"/>
                <a:gd name="T25" fmla="*/ 1057 h 1291"/>
                <a:gd name="T26" fmla="*/ 354 w 1291"/>
                <a:gd name="T27" fmla="*/ 1072 h 1291"/>
                <a:gd name="T28" fmla="*/ 403 w 1291"/>
                <a:gd name="T29" fmla="*/ 1072 h 1291"/>
                <a:gd name="T30" fmla="*/ 449 w 1291"/>
                <a:gd name="T31" fmla="*/ 1059 h 1291"/>
                <a:gd name="T32" fmla="*/ 490 w 1291"/>
                <a:gd name="T33" fmla="*/ 1030 h 1291"/>
                <a:gd name="T34" fmla="*/ 1106 w 1291"/>
                <a:gd name="T35" fmla="*/ 414 h 1291"/>
                <a:gd name="T36" fmla="*/ 1141 w 1291"/>
                <a:gd name="T37" fmla="*/ 390 h 1291"/>
                <a:gd name="T38" fmla="*/ 1182 w 1291"/>
                <a:gd name="T39" fmla="*/ 383 h 1291"/>
                <a:gd name="T40" fmla="*/ 1224 w 1291"/>
                <a:gd name="T41" fmla="*/ 390 h 1291"/>
                <a:gd name="T42" fmla="*/ 1259 w 1291"/>
                <a:gd name="T43" fmla="*/ 414 h 1291"/>
                <a:gd name="T44" fmla="*/ 1283 w 1291"/>
                <a:gd name="T45" fmla="*/ 451 h 1291"/>
                <a:gd name="T46" fmla="*/ 1291 w 1291"/>
                <a:gd name="T47" fmla="*/ 491 h 1291"/>
                <a:gd name="T48" fmla="*/ 1283 w 1291"/>
                <a:gd name="T49" fmla="*/ 532 h 1291"/>
                <a:gd name="T50" fmla="*/ 1259 w 1291"/>
                <a:gd name="T51" fmla="*/ 568 h 1291"/>
                <a:gd name="T52" fmla="*/ 647 w 1291"/>
                <a:gd name="T53" fmla="*/ 1179 h 1291"/>
                <a:gd name="T54" fmla="*/ 579 w 1291"/>
                <a:gd name="T55" fmla="*/ 1234 h 1291"/>
                <a:gd name="T56" fmla="*/ 502 w 1291"/>
                <a:gd name="T57" fmla="*/ 1270 h 1291"/>
                <a:gd name="T58" fmla="*/ 421 w 1291"/>
                <a:gd name="T59" fmla="*/ 1289 h 1291"/>
                <a:gd name="T60" fmla="*/ 379 w 1291"/>
                <a:gd name="T61" fmla="*/ 1291 h 1291"/>
                <a:gd name="T62" fmla="*/ 296 w 1291"/>
                <a:gd name="T63" fmla="*/ 1282 h 1291"/>
                <a:gd name="T64" fmla="*/ 217 w 1291"/>
                <a:gd name="T65" fmla="*/ 1255 h 1291"/>
                <a:gd name="T66" fmla="*/ 144 w 1291"/>
                <a:gd name="T67" fmla="*/ 1210 h 1291"/>
                <a:gd name="T68" fmla="*/ 81 w 1291"/>
                <a:gd name="T69" fmla="*/ 1147 h 1291"/>
                <a:gd name="T70" fmla="*/ 36 w 1291"/>
                <a:gd name="T71" fmla="*/ 1074 h 1291"/>
                <a:gd name="T72" fmla="*/ 9 w 1291"/>
                <a:gd name="T73" fmla="*/ 995 h 1291"/>
                <a:gd name="T74" fmla="*/ 0 w 1291"/>
                <a:gd name="T75" fmla="*/ 912 h 1291"/>
                <a:gd name="T76" fmla="*/ 9 w 1291"/>
                <a:gd name="T77" fmla="*/ 829 h 1291"/>
                <a:gd name="T78" fmla="*/ 36 w 1291"/>
                <a:gd name="T79" fmla="*/ 750 h 1291"/>
                <a:gd name="T80" fmla="*/ 81 w 1291"/>
                <a:gd name="T81" fmla="*/ 677 h 1291"/>
                <a:gd name="T82" fmla="*/ 723 w 1291"/>
                <a:gd name="T83" fmla="*/ 32 h 1291"/>
                <a:gd name="T84" fmla="*/ 740 w 1291"/>
                <a:gd name="T85" fmla="*/ 18 h 1291"/>
                <a:gd name="T86" fmla="*/ 779 w 1291"/>
                <a:gd name="T87" fmla="*/ 3 h 1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291" h="1291">
                  <a:moveTo>
                    <a:pt x="800" y="0"/>
                  </a:moveTo>
                  <a:lnTo>
                    <a:pt x="820" y="3"/>
                  </a:lnTo>
                  <a:lnTo>
                    <a:pt x="840" y="8"/>
                  </a:lnTo>
                  <a:lnTo>
                    <a:pt x="859" y="18"/>
                  </a:lnTo>
                  <a:lnTo>
                    <a:pt x="877" y="32"/>
                  </a:lnTo>
                  <a:lnTo>
                    <a:pt x="890" y="48"/>
                  </a:lnTo>
                  <a:lnTo>
                    <a:pt x="901" y="67"/>
                  </a:lnTo>
                  <a:lnTo>
                    <a:pt x="906" y="88"/>
                  </a:lnTo>
                  <a:lnTo>
                    <a:pt x="908" y="108"/>
                  </a:lnTo>
                  <a:lnTo>
                    <a:pt x="906" y="129"/>
                  </a:lnTo>
                  <a:lnTo>
                    <a:pt x="901" y="150"/>
                  </a:lnTo>
                  <a:lnTo>
                    <a:pt x="890" y="168"/>
                  </a:lnTo>
                  <a:lnTo>
                    <a:pt x="877" y="185"/>
                  </a:lnTo>
                  <a:lnTo>
                    <a:pt x="264" y="797"/>
                  </a:lnTo>
                  <a:lnTo>
                    <a:pt x="247" y="818"/>
                  </a:lnTo>
                  <a:lnTo>
                    <a:pt x="234" y="840"/>
                  </a:lnTo>
                  <a:lnTo>
                    <a:pt x="224" y="863"/>
                  </a:lnTo>
                  <a:lnTo>
                    <a:pt x="219" y="887"/>
                  </a:lnTo>
                  <a:lnTo>
                    <a:pt x="217" y="912"/>
                  </a:lnTo>
                  <a:lnTo>
                    <a:pt x="219" y="937"/>
                  </a:lnTo>
                  <a:lnTo>
                    <a:pt x="224" y="962"/>
                  </a:lnTo>
                  <a:lnTo>
                    <a:pt x="234" y="985"/>
                  </a:lnTo>
                  <a:lnTo>
                    <a:pt x="247" y="1006"/>
                  </a:lnTo>
                  <a:lnTo>
                    <a:pt x="264" y="1027"/>
                  </a:lnTo>
                  <a:lnTo>
                    <a:pt x="285" y="1044"/>
                  </a:lnTo>
                  <a:lnTo>
                    <a:pt x="306" y="1057"/>
                  </a:lnTo>
                  <a:lnTo>
                    <a:pt x="329" y="1067"/>
                  </a:lnTo>
                  <a:lnTo>
                    <a:pt x="354" y="1072"/>
                  </a:lnTo>
                  <a:lnTo>
                    <a:pt x="379" y="1074"/>
                  </a:lnTo>
                  <a:lnTo>
                    <a:pt x="403" y="1072"/>
                  </a:lnTo>
                  <a:lnTo>
                    <a:pt x="426" y="1067"/>
                  </a:lnTo>
                  <a:lnTo>
                    <a:pt x="449" y="1059"/>
                  </a:lnTo>
                  <a:lnTo>
                    <a:pt x="470" y="1046"/>
                  </a:lnTo>
                  <a:lnTo>
                    <a:pt x="490" y="1030"/>
                  </a:lnTo>
                  <a:lnTo>
                    <a:pt x="494" y="1027"/>
                  </a:lnTo>
                  <a:lnTo>
                    <a:pt x="1106" y="414"/>
                  </a:lnTo>
                  <a:lnTo>
                    <a:pt x="1123" y="401"/>
                  </a:lnTo>
                  <a:lnTo>
                    <a:pt x="1141" y="390"/>
                  </a:lnTo>
                  <a:lnTo>
                    <a:pt x="1162" y="385"/>
                  </a:lnTo>
                  <a:lnTo>
                    <a:pt x="1182" y="383"/>
                  </a:lnTo>
                  <a:lnTo>
                    <a:pt x="1203" y="385"/>
                  </a:lnTo>
                  <a:lnTo>
                    <a:pt x="1224" y="390"/>
                  </a:lnTo>
                  <a:lnTo>
                    <a:pt x="1243" y="401"/>
                  </a:lnTo>
                  <a:lnTo>
                    <a:pt x="1259" y="414"/>
                  </a:lnTo>
                  <a:lnTo>
                    <a:pt x="1273" y="431"/>
                  </a:lnTo>
                  <a:lnTo>
                    <a:pt x="1283" y="451"/>
                  </a:lnTo>
                  <a:lnTo>
                    <a:pt x="1288" y="471"/>
                  </a:lnTo>
                  <a:lnTo>
                    <a:pt x="1291" y="491"/>
                  </a:lnTo>
                  <a:lnTo>
                    <a:pt x="1288" y="511"/>
                  </a:lnTo>
                  <a:lnTo>
                    <a:pt x="1283" y="532"/>
                  </a:lnTo>
                  <a:lnTo>
                    <a:pt x="1273" y="551"/>
                  </a:lnTo>
                  <a:lnTo>
                    <a:pt x="1259" y="568"/>
                  </a:lnTo>
                  <a:lnTo>
                    <a:pt x="649" y="1177"/>
                  </a:lnTo>
                  <a:lnTo>
                    <a:pt x="647" y="1179"/>
                  </a:lnTo>
                  <a:lnTo>
                    <a:pt x="614" y="1210"/>
                  </a:lnTo>
                  <a:lnTo>
                    <a:pt x="579" y="1234"/>
                  </a:lnTo>
                  <a:lnTo>
                    <a:pt x="541" y="1255"/>
                  </a:lnTo>
                  <a:lnTo>
                    <a:pt x="502" y="1270"/>
                  </a:lnTo>
                  <a:lnTo>
                    <a:pt x="462" y="1282"/>
                  </a:lnTo>
                  <a:lnTo>
                    <a:pt x="421" y="1289"/>
                  </a:lnTo>
                  <a:lnTo>
                    <a:pt x="379" y="1291"/>
                  </a:lnTo>
                  <a:lnTo>
                    <a:pt x="379" y="1291"/>
                  </a:lnTo>
                  <a:lnTo>
                    <a:pt x="338" y="1289"/>
                  </a:lnTo>
                  <a:lnTo>
                    <a:pt x="296" y="1282"/>
                  </a:lnTo>
                  <a:lnTo>
                    <a:pt x="256" y="1270"/>
                  </a:lnTo>
                  <a:lnTo>
                    <a:pt x="217" y="1255"/>
                  </a:lnTo>
                  <a:lnTo>
                    <a:pt x="179" y="1235"/>
                  </a:lnTo>
                  <a:lnTo>
                    <a:pt x="144" y="1210"/>
                  </a:lnTo>
                  <a:lnTo>
                    <a:pt x="110" y="1179"/>
                  </a:lnTo>
                  <a:lnTo>
                    <a:pt x="81" y="1147"/>
                  </a:lnTo>
                  <a:lnTo>
                    <a:pt x="56" y="1112"/>
                  </a:lnTo>
                  <a:lnTo>
                    <a:pt x="36" y="1074"/>
                  </a:lnTo>
                  <a:lnTo>
                    <a:pt x="21" y="1035"/>
                  </a:lnTo>
                  <a:lnTo>
                    <a:pt x="9" y="995"/>
                  </a:lnTo>
                  <a:lnTo>
                    <a:pt x="2" y="953"/>
                  </a:lnTo>
                  <a:lnTo>
                    <a:pt x="0" y="912"/>
                  </a:lnTo>
                  <a:lnTo>
                    <a:pt x="2" y="871"/>
                  </a:lnTo>
                  <a:lnTo>
                    <a:pt x="9" y="829"/>
                  </a:lnTo>
                  <a:lnTo>
                    <a:pt x="21" y="790"/>
                  </a:lnTo>
                  <a:lnTo>
                    <a:pt x="36" y="750"/>
                  </a:lnTo>
                  <a:lnTo>
                    <a:pt x="56" y="712"/>
                  </a:lnTo>
                  <a:lnTo>
                    <a:pt x="81" y="677"/>
                  </a:lnTo>
                  <a:lnTo>
                    <a:pt x="112" y="644"/>
                  </a:lnTo>
                  <a:lnTo>
                    <a:pt x="723" y="32"/>
                  </a:lnTo>
                  <a:lnTo>
                    <a:pt x="723" y="32"/>
                  </a:lnTo>
                  <a:lnTo>
                    <a:pt x="740" y="18"/>
                  </a:lnTo>
                  <a:lnTo>
                    <a:pt x="759" y="8"/>
                  </a:lnTo>
                  <a:lnTo>
                    <a:pt x="779" y="3"/>
                  </a:lnTo>
                  <a:lnTo>
                    <a:pt x="80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797630" y="640547"/>
            <a:ext cx="2547257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 smtClean="0"/>
              <a:t>Automate work and empower employee:  Mobility, access to info, streamlined parts, right skills the first time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2797629" y="1412236"/>
            <a:ext cx="2547257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 smtClean="0"/>
              <a:t>Atomize &amp; automate work: Equipment quality &amp; reliability, Mobilization speed, 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2875999" y="2195458"/>
            <a:ext cx="2547257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 smtClean="0"/>
              <a:t>Empower &amp; relieve: reduce non-value tasks, eliminate contract leakage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2875999" y="3006855"/>
            <a:ext cx="2547257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 smtClean="0"/>
              <a:t>Help when in trouble: speedier issue resolution &amp; identification of systemic issues 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2875999" y="3919293"/>
            <a:ext cx="2547257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 smtClean="0"/>
              <a:t>Serve &amp; optimize: empower customers through customer community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6119939" y="1427710"/>
            <a:ext cx="2547257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 smtClean="0"/>
              <a:t>Increased sales,</a:t>
            </a:r>
          </a:p>
          <a:p>
            <a:pPr algn="ctr"/>
            <a:r>
              <a:rPr lang="en-US" sz="1400" b="1" dirty="0" smtClean="0"/>
              <a:t>Labor savings,</a:t>
            </a:r>
          </a:p>
          <a:p>
            <a:pPr algn="ctr"/>
            <a:r>
              <a:rPr lang="en-US" sz="1400" b="1" dirty="0" smtClean="0"/>
              <a:t>Material savings </a:t>
            </a:r>
          </a:p>
          <a:p>
            <a:pPr algn="ctr"/>
            <a:endParaRPr lang="en-US" sz="1400" b="1" dirty="0" smtClean="0"/>
          </a:p>
        </p:txBody>
      </p:sp>
      <p:sp>
        <p:nvSpPr>
          <p:cNvPr id="60" name="TextBox 59"/>
          <p:cNvSpPr txBox="1"/>
          <p:nvPr/>
        </p:nvSpPr>
        <p:spPr>
          <a:xfrm>
            <a:off x="6217913" y="2251668"/>
            <a:ext cx="2547257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 smtClean="0"/>
              <a:t>Labor savings,</a:t>
            </a:r>
          </a:p>
          <a:p>
            <a:pPr algn="ctr"/>
            <a:r>
              <a:rPr lang="en-US" sz="1400" b="1" dirty="0" smtClean="0"/>
              <a:t>Improved margins</a:t>
            </a:r>
          </a:p>
          <a:p>
            <a:pPr algn="ctr"/>
            <a:endParaRPr lang="en-US" sz="1400" b="1" dirty="0" smtClean="0"/>
          </a:p>
        </p:txBody>
      </p:sp>
      <p:sp>
        <p:nvSpPr>
          <p:cNvPr id="61" name="TextBox 60"/>
          <p:cNvSpPr txBox="1"/>
          <p:nvPr/>
        </p:nvSpPr>
        <p:spPr>
          <a:xfrm>
            <a:off x="6217913" y="3104427"/>
            <a:ext cx="2547257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 smtClean="0"/>
              <a:t>Labor savings,</a:t>
            </a:r>
          </a:p>
          <a:p>
            <a:pPr algn="ctr"/>
            <a:r>
              <a:rPr lang="en-US" sz="1400" b="1" dirty="0" smtClean="0"/>
              <a:t>Reduced IT costs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119939" y="3937984"/>
            <a:ext cx="2547257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 smtClean="0"/>
              <a:t>Increased sales,</a:t>
            </a:r>
          </a:p>
          <a:p>
            <a:pPr algn="ctr"/>
            <a:r>
              <a:rPr lang="en-US" sz="1400" b="1" dirty="0" smtClean="0"/>
              <a:t>Labor savings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119938" y="680227"/>
            <a:ext cx="2547257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 smtClean="0"/>
              <a:t>Labor savings,</a:t>
            </a:r>
          </a:p>
          <a:p>
            <a:pPr algn="ctr"/>
            <a:r>
              <a:rPr lang="en-US" sz="1400" b="1" dirty="0" smtClean="0"/>
              <a:t>Material savings,</a:t>
            </a:r>
          </a:p>
          <a:p>
            <a:pPr algn="ctr"/>
            <a:r>
              <a:rPr lang="en-US" sz="1400" b="1" dirty="0" smtClean="0"/>
              <a:t>Cash flow</a:t>
            </a:r>
          </a:p>
        </p:txBody>
      </p:sp>
    </p:spTree>
    <p:extLst>
      <p:ext uri="{BB962C8B-B14F-4D97-AF65-F5344CB8AC3E}">
        <p14:creationId xmlns:p14="http://schemas.microsoft.com/office/powerpoint/2010/main" val="4217864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3-29 at 1.32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837" y="144329"/>
            <a:ext cx="7576406" cy="488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717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 Digital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790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creen Shot 2016-03-29 at 1.24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00"/>
            <a:ext cx="9144000" cy="449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254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6-03-29 at 1.25.1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"/>
            <a:ext cx="9144000" cy="5092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780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3-29 at 1.26.0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400"/>
            <a:ext cx="9144000" cy="508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568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0707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" y="85725"/>
            <a:ext cx="9010650" cy="5057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10183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 &amp; DP Digital strategy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913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Water Digital &amp; Digital Vision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Draft mission: Connecting people, systems, and machines with information to create frictionless experiences and better customer outcomes .</a:t>
            </a:r>
          </a:p>
          <a:p>
            <a:endParaRPr lang="en-US" sz="1800" dirty="0"/>
          </a:p>
          <a:p>
            <a:r>
              <a:rPr lang="en-US" sz="1800" dirty="0"/>
              <a:t>To do this, we must:</a:t>
            </a:r>
          </a:p>
          <a:p>
            <a:pPr marL="456506" indent="-456506">
              <a:buFontTx/>
              <a:buChar char="-"/>
            </a:pPr>
            <a:r>
              <a:rPr lang="en-US" sz="1800" dirty="0"/>
              <a:t>Interact with customers proactively and responsively through non-voice methods</a:t>
            </a:r>
          </a:p>
          <a:p>
            <a:pPr marL="456506" indent="-456506">
              <a:buFontTx/>
              <a:buChar char="-"/>
            </a:pPr>
            <a:r>
              <a:rPr lang="en-US" sz="1800" dirty="0"/>
              <a:t>Offer the right info to the right audience at the right time… anywhere</a:t>
            </a:r>
          </a:p>
          <a:p>
            <a:pPr marL="456506" indent="-456506">
              <a:buFontTx/>
              <a:buChar char="-"/>
            </a:pPr>
            <a:r>
              <a:rPr lang="en-US" sz="1800" dirty="0"/>
              <a:t>Understand behaviors and outcomes with statistical analysis (why vs what)</a:t>
            </a:r>
          </a:p>
          <a:p>
            <a:pPr marL="456506" indent="-456506">
              <a:buFontTx/>
              <a:buChar char="-"/>
            </a:pPr>
            <a:r>
              <a:rPr lang="en-US" sz="1800" dirty="0"/>
              <a:t>Find opportunities to disrupt GE Water from the outside in</a:t>
            </a:r>
            <a:endParaRPr lang="en-US" sz="12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581115" y="2041451"/>
            <a:ext cx="7669753" cy="0"/>
          </a:xfrm>
          <a:prstGeom prst="line">
            <a:avLst/>
          </a:prstGeom>
          <a:ln w="12700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/>
          <p:cNvGrpSpPr/>
          <p:nvPr/>
        </p:nvGrpSpPr>
        <p:grpSpPr>
          <a:xfrm>
            <a:off x="342902" y="4514598"/>
            <a:ext cx="1584995" cy="467035"/>
            <a:chOff x="-1524000" y="1905001"/>
            <a:chExt cx="7552720" cy="3012142"/>
          </a:xfrm>
        </p:grpSpPr>
        <p:sp>
          <p:nvSpPr>
            <p:cNvPr id="7" name="Oval 6"/>
            <p:cNvSpPr/>
            <p:nvPr/>
          </p:nvSpPr>
          <p:spPr bwMode="auto">
            <a:xfrm>
              <a:off x="1488142" y="1905001"/>
              <a:ext cx="3012142" cy="3012142"/>
            </a:xfrm>
            <a:prstGeom prst="ellipse">
              <a:avLst/>
            </a:prstGeom>
            <a:solidFill>
              <a:srgbClr val="FFFFFF">
                <a:alpha val="34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rgbClr val="575757"/>
                </a:solidFill>
              </a:endParaRPr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3016578" y="1905001"/>
              <a:ext cx="3012142" cy="3012142"/>
            </a:xfrm>
            <a:custGeom>
              <a:avLst/>
              <a:gdLst>
                <a:gd name="T0" fmla="*/ 58 w 981"/>
                <a:gd name="T1" fmla="*/ 720 h 980"/>
                <a:gd name="T2" fmla="*/ 124 w 981"/>
                <a:gd name="T3" fmla="*/ 165 h 980"/>
                <a:gd name="T4" fmla="*/ 667 w 981"/>
                <a:gd name="T5" fmla="*/ 33 h 980"/>
                <a:gd name="T6" fmla="*/ 981 w 981"/>
                <a:gd name="T7" fmla="*/ 489 h 980"/>
                <a:gd name="T8" fmla="*/ 667 w 981"/>
                <a:gd name="T9" fmla="*/ 947 h 980"/>
                <a:gd name="T10" fmla="*/ 180 w 981"/>
                <a:gd name="T11" fmla="*/ 141 h 980"/>
                <a:gd name="T12" fmla="*/ 55 w 981"/>
                <a:gd name="T13" fmla="*/ 659 h 980"/>
                <a:gd name="T14" fmla="*/ 490 w 981"/>
                <a:gd name="T15" fmla="*/ 956 h 980"/>
                <a:gd name="T16" fmla="*/ 926 w 981"/>
                <a:gd name="T17" fmla="*/ 659 h 980"/>
                <a:gd name="T18" fmla="*/ 801 w 981"/>
                <a:gd name="T19" fmla="*/ 141 h 980"/>
                <a:gd name="T20" fmla="*/ 904 w 981"/>
                <a:gd name="T21" fmla="*/ 629 h 980"/>
                <a:gd name="T22" fmla="*/ 910 w 981"/>
                <a:gd name="T23" fmla="*/ 472 h 980"/>
                <a:gd name="T24" fmla="*/ 836 w 981"/>
                <a:gd name="T25" fmla="*/ 481 h 980"/>
                <a:gd name="T26" fmla="*/ 857 w 981"/>
                <a:gd name="T27" fmla="*/ 679 h 980"/>
                <a:gd name="T28" fmla="*/ 533 w 981"/>
                <a:gd name="T29" fmla="*/ 924 h 980"/>
                <a:gd name="T30" fmla="*/ 354 w 981"/>
                <a:gd name="T31" fmla="*/ 901 h 980"/>
                <a:gd name="T32" fmla="*/ 542 w 981"/>
                <a:gd name="T33" fmla="*/ 891 h 980"/>
                <a:gd name="T34" fmla="*/ 481 w 981"/>
                <a:gd name="T35" fmla="*/ 848 h 980"/>
                <a:gd name="T36" fmla="*/ 219 w 981"/>
                <a:gd name="T37" fmla="*/ 819 h 980"/>
                <a:gd name="T38" fmla="*/ 55 w 981"/>
                <a:gd name="T39" fmla="*/ 459 h 980"/>
                <a:gd name="T40" fmla="*/ 79 w 981"/>
                <a:gd name="T41" fmla="*/ 353 h 980"/>
                <a:gd name="T42" fmla="*/ 91 w 981"/>
                <a:gd name="T43" fmla="*/ 541 h 980"/>
                <a:gd name="T44" fmla="*/ 132 w 981"/>
                <a:gd name="T45" fmla="*/ 481 h 980"/>
                <a:gd name="T46" fmla="*/ 162 w 981"/>
                <a:gd name="T47" fmla="*/ 219 h 980"/>
                <a:gd name="T48" fmla="*/ 521 w 981"/>
                <a:gd name="T49" fmla="*/ 55 h 980"/>
                <a:gd name="T50" fmla="*/ 627 w 981"/>
                <a:gd name="T51" fmla="*/ 80 h 980"/>
                <a:gd name="T52" fmla="*/ 439 w 981"/>
                <a:gd name="T53" fmla="*/ 89 h 980"/>
                <a:gd name="T54" fmla="*/ 501 w 981"/>
                <a:gd name="T55" fmla="*/ 132 h 980"/>
                <a:gd name="T56" fmla="*/ 762 w 981"/>
                <a:gd name="T57" fmla="*/ 161 h 980"/>
                <a:gd name="T58" fmla="*/ 926 w 981"/>
                <a:gd name="T59" fmla="*/ 523 h 980"/>
                <a:gd name="T60" fmla="*/ 614 w 981"/>
                <a:gd name="T61" fmla="*/ 535 h 980"/>
                <a:gd name="T62" fmla="*/ 646 w 981"/>
                <a:gd name="T63" fmla="*/ 647 h 980"/>
                <a:gd name="T64" fmla="*/ 637 w 981"/>
                <a:gd name="T65" fmla="*/ 595 h 980"/>
                <a:gd name="T66" fmla="*/ 717 w 981"/>
                <a:gd name="T67" fmla="*/ 601 h 980"/>
                <a:gd name="T68" fmla="*/ 575 w 981"/>
                <a:gd name="T69" fmla="*/ 677 h 980"/>
                <a:gd name="T70" fmla="*/ 603 w 981"/>
                <a:gd name="T71" fmla="*/ 473 h 980"/>
                <a:gd name="T72" fmla="*/ 702 w 981"/>
                <a:gd name="T73" fmla="*/ 451 h 980"/>
                <a:gd name="T74" fmla="*/ 629 w 981"/>
                <a:gd name="T75" fmla="*/ 425 h 980"/>
                <a:gd name="T76" fmla="*/ 702 w 981"/>
                <a:gd name="T77" fmla="*/ 257 h 980"/>
                <a:gd name="T78" fmla="*/ 561 w 981"/>
                <a:gd name="T79" fmla="*/ 332 h 980"/>
                <a:gd name="T80" fmla="*/ 454 w 981"/>
                <a:gd name="T81" fmla="*/ 439 h 980"/>
                <a:gd name="T82" fmla="*/ 489 w 981"/>
                <a:gd name="T83" fmla="*/ 340 h 980"/>
                <a:gd name="T84" fmla="*/ 402 w 981"/>
                <a:gd name="T85" fmla="*/ 429 h 980"/>
                <a:gd name="T86" fmla="*/ 433 w 981"/>
                <a:gd name="T87" fmla="*/ 349 h 980"/>
                <a:gd name="T88" fmla="*/ 417 w 981"/>
                <a:gd name="T89" fmla="*/ 225 h 980"/>
                <a:gd name="T90" fmla="*/ 283 w 981"/>
                <a:gd name="T91" fmla="*/ 377 h 980"/>
                <a:gd name="T92" fmla="*/ 278 w 981"/>
                <a:gd name="T93" fmla="*/ 297 h 980"/>
                <a:gd name="T94" fmla="*/ 250 w 981"/>
                <a:gd name="T95" fmla="*/ 395 h 980"/>
                <a:gd name="T96" fmla="*/ 399 w 981"/>
                <a:gd name="T97" fmla="*/ 467 h 980"/>
                <a:gd name="T98" fmla="*/ 220 w 981"/>
                <a:gd name="T99" fmla="*/ 667 h 980"/>
                <a:gd name="T100" fmla="*/ 370 w 981"/>
                <a:gd name="T101" fmla="*/ 720 h 980"/>
                <a:gd name="T102" fmla="*/ 503 w 981"/>
                <a:gd name="T103" fmla="*/ 471 h 980"/>
                <a:gd name="T104" fmla="*/ 550 w 981"/>
                <a:gd name="T105" fmla="*/ 465 h 980"/>
                <a:gd name="T106" fmla="*/ 519 w 981"/>
                <a:gd name="T107" fmla="*/ 687 h 980"/>
                <a:gd name="T108" fmla="*/ 742 w 981"/>
                <a:gd name="T109" fmla="*/ 687 h 980"/>
                <a:gd name="T110" fmla="*/ 673 w 981"/>
                <a:gd name="T111" fmla="*/ 513 h 980"/>
                <a:gd name="T112" fmla="*/ 353 w 981"/>
                <a:gd name="T113" fmla="*/ 556 h 980"/>
                <a:gd name="T114" fmla="*/ 321 w 981"/>
                <a:gd name="T115" fmla="*/ 699 h 980"/>
                <a:gd name="T116" fmla="*/ 415 w 981"/>
                <a:gd name="T117" fmla="*/ 261 h 980"/>
                <a:gd name="T118" fmla="*/ 345 w 981"/>
                <a:gd name="T119" fmla="*/ 383 h 980"/>
                <a:gd name="T120" fmla="*/ 665 w 981"/>
                <a:gd name="T121" fmla="*/ 279 h 9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81" h="980">
                  <a:moveTo>
                    <a:pt x="490" y="980"/>
                  </a:moveTo>
                  <a:lnTo>
                    <a:pt x="430" y="976"/>
                  </a:lnTo>
                  <a:lnTo>
                    <a:pt x="370" y="964"/>
                  </a:lnTo>
                  <a:lnTo>
                    <a:pt x="314" y="947"/>
                  </a:lnTo>
                  <a:lnTo>
                    <a:pt x="260" y="923"/>
                  </a:lnTo>
                  <a:lnTo>
                    <a:pt x="211" y="892"/>
                  </a:lnTo>
                  <a:lnTo>
                    <a:pt x="166" y="856"/>
                  </a:lnTo>
                  <a:lnTo>
                    <a:pt x="124" y="815"/>
                  </a:lnTo>
                  <a:lnTo>
                    <a:pt x="88" y="769"/>
                  </a:lnTo>
                  <a:lnTo>
                    <a:pt x="58" y="720"/>
                  </a:lnTo>
                  <a:lnTo>
                    <a:pt x="34" y="667"/>
                  </a:lnTo>
                  <a:lnTo>
                    <a:pt x="16" y="611"/>
                  </a:lnTo>
                  <a:lnTo>
                    <a:pt x="4" y="552"/>
                  </a:lnTo>
                  <a:lnTo>
                    <a:pt x="0" y="489"/>
                  </a:lnTo>
                  <a:lnTo>
                    <a:pt x="4" y="428"/>
                  </a:lnTo>
                  <a:lnTo>
                    <a:pt x="16" y="369"/>
                  </a:lnTo>
                  <a:lnTo>
                    <a:pt x="34" y="313"/>
                  </a:lnTo>
                  <a:lnTo>
                    <a:pt x="58" y="260"/>
                  </a:lnTo>
                  <a:lnTo>
                    <a:pt x="88" y="211"/>
                  </a:lnTo>
                  <a:lnTo>
                    <a:pt x="124" y="165"/>
                  </a:lnTo>
                  <a:lnTo>
                    <a:pt x="166" y="124"/>
                  </a:lnTo>
                  <a:lnTo>
                    <a:pt x="211" y="88"/>
                  </a:lnTo>
                  <a:lnTo>
                    <a:pt x="260" y="57"/>
                  </a:lnTo>
                  <a:lnTo>
                    <a:pt x="314" y="33"/>
                  </a:lnTo>
                  <a:lnTo>
                    <a:pt x="370" y="15"/>
                  </a:lnTo>
                  <a:lnTo>
                    <a:pt x="430" y="4"/>
                  </a:lnTo>
                  <a:lnTo>
                    <a:pt x="490" y="0"/>
                  </a:lnTo>
                  <a:lnTo>
                    <a:pt x="551" y="4"/>
                  </a:lnTo>
                  <a:lnTo>
                    <a:pt x="611" y="15"/>
                  </a:lnTo>
                  <a:lnTo>
                    <a:pt x="667" y="33"/>
                  </a:lnTo>
                  <a:lnTo>
                    <a:pt x="721" y="57"/>
                  </a:lnTo>
                  <a:lnTo>
                    <a:pt x="770" y="88"/>
                  </a:lnTo>
                  <a:lnTo>
                    <a:pt x="816" y="124"/>
                  </a:lnTo>
                  <a:lnTo>
                    <a:pt x="857" y="165"/>
                  </a:lnTo>
                  <a:lnTo>
                    <a:pt x="893" y="211"/>
                  </a:lnTo>
                  <a:lnTo>
                    <a:pt x="924" y="260"/>
                  </a:lnTo>
                  <a:lnTo>
                    <a:pt x="948" y="313"/>
                  </a:lnTo>
                  <a:lnTo>
                    <a:pt x="965" y="369"/>
                  </a:lnTo>
                  <a:lnTo>
                    <a:pt x="977" y="428"/>
                  </a:lnTo>
                  <a:lnTo>
                    <a:pt x="981" y="489"/>
                  </a:lnTo>
                  <a:lnTo>
                    <a:pt x="977" y="552"/>
                  </a:lnTo>
                  <a:lnTo>
                    <a:pt x="965" y="611"/>
                  </a:lnTo>
                  <a:lnTo>
                    <a:pt x="948" y="667"/>
                  </a:lnTo>
                  <a:lnTo>
                    <a:pt x="924" y="720"/>
                  </a:lnTo>
                  <a:lnTo>
                    <a:pt x="893" y="769"/>
                  </a:lnTo>
                  <a:lnTo>
                    <a:pt x="857" y="815"/>
                  </a:lnTo>
                  <a:lnTo>
                    <a:pt x="816" y="856"/>
                  </a:lnTo>
                  <a:lnTo>
                    <a:pt x="770" y="892"/>
                  </a:lnTo>
                  <a:lnTo>
                    <a:pt x="721" y="923"/>
                  </a:lnTo>
                  <a:lnTo>
                    <a:pt x="667" y="947"/>
                  </a:lnTo>
                  <a:lnTo>
                    <a:pt x="611" y="964"/>
                  </a:lnTo>
                  <a:lnTo>
                    <a:pt x="551" y="976"/>
                  </a:lnTo>
                  <a:lnTo>
                    <a:pt x="490" y="980"/>
                  </a:lnTo>
                  <a:close/>
                  <a:moveTo>
                    <a:pt x="490" y="23"/>
                  </a:moveTo>
                  <a:lnTo>
                    <a:pt x="433" y="27"/>
                  </a:lnTo>
                  <a:lnTo>
                    <a:pt x="375" y="37"/>
                  </a:lnTo>
                  <a:lnTo>
                    <a:pt x="322" y="55"/>
                  </a:lnTo>
                  <a:lnTo>
                    <a:pt x="271" y="77"/>
                  </a:lnTo>
                  <a:lnTo>
                    <a:pt x="224" y="107"/>
                  </a:lnTo>
                  <a:lnTo>
                    <a:pt x="180" y="141"/>
                  </a:lnTo>
                  <a:lnTo>
                    <a:pt x="142" y="180"/>
                  </a:lnTo>
                  <a:lnTo>
                    <a:pt x="107" y="223"/>
                  </a:lnTo>
                  <a:lnTo>
                    <a:pt x="79" y="271"/>
                  </a:lnTo>
                  <a:lnTo>
                    <a:pt x="55" y="321"/>
                  </a:lnTo>
                  <a:lnTo>
                    <a:pt x="38" y="375"/>
                  </a:lnTo>
                  <a:lnTo>
                    <a:pt x="27" y="431"/>
                  </a:lnTo>
                  <a:lnTo>
                    <a:pt x="24" y="489"/>
                  </a:lnTo>
                  <a:lnTo>
                    <a:pt x="27" y="548"/>
                  </a:lnTo>
                  <a:lnTo>
                    <a:pt x="38" y="605"/>
                  </a:lnTo>
                  <a:lnTo>
                    <a:pt x="55" y="659"/>
                  </a:lnTo>
                  <a:lnTo>
                    <a:pt x="79" y="709"/>
                  </a:lnTo>
                  <a:lnTo>
                    <a:pt x="107" y="756"/>
                  </a:lnTo>
                  <a:lnTo>
                    <a:pt x="142" y="800"/>
                  </a:lnTo>
                  <a:lnTo>
                    <a:pt x="180" y="839"/>
                  </a:lnTo>
                  <a:lnTo>
                    <a:pt x="224" y="873"/>
                  </a:lnTo>
                  <a:lnTo>
                    <a:pt x="271" y="901"/>
                  </a:lnTo>
                  <a:lnTo>
                    <a:pt x="322" y="925"/>
                  </a:lnTo>
                  <a:lnTo>
                    <a:pt x="375" y="943"/>
                  </a:lnTo>
                  <a:lnTo>
                    <a:pt x="433" y="953"/>
                  </a:lnTo>
                  <a:lnTo>
                    <a:pt x="490" y="956"/>
                  </a:lnTo>
                  <a:lnTo>
                    <a:pt x="549" y="953"/>
                  </a:lnTo>
                  <a:lnTo>
                    <a:pt x="606" y="943"/>
                  </a:lnTo>
                  <a:lnTo>
                    <a:pt x="659" y="925"/>
                  </a:lnTo>
                  <a:lnTo>
                    <a:pt x="710" y="901"/>
                  </a:lnTo>
                  <a:lnTo>
                    <a:pt x="757" y="873"/>
                  </a:lnTo>
                  <a:lnTo>
                    <a:pt x="801" y="839"/>
                  </a:lnTo>
                  <a:lnTo>
                    <a:pt x="840" y="800"/>
                  </a:lnTo>
                  <a:lnTo>
                    <a:pt x="874" y="756"/>
                  </a:lnTo>
                  <a:lnTo>
                    <a:pt x="902" y="709"/>
                  </a:lnTo>
                  <a:lnTo>
                    <a:pt x="926" y="659"/>
                  </a:lnTo>
                  <a:lnTo>
                    <a:pt x="944" y="605"/>
                  </a:lnTo>
                  <a:lnTo>
                    <a:pt x="954" y="548"/>
                  </a:lnTo>
                  <a:lnTo>
                    <a:pt x="957" y="489"/>
                  </a:lnTo>
                  <a:lnTo>
                    <a:pt x="954" y="432"/>
                  </a:lnTo>
                  <a:lnTo>
                    <a:pt x="944" y="376"/>
                  </a:lnTo>
                  <a:lnTo>
                    <a:pt x="926" y="321"/>
                  </a:lnTo>
                  <a:lnTo>
                    <a:pt x="902" y="271"/>
                  </a:lnTo>
                  <a:lnTo>
                    <a:pt x="874" y="224"/>
                  </a:lnTo>
                  <a:lnTo>
                    <a:pt x="840" y="180"/>
                  </a:lnTo>
                  <a:lnTo>
                    <a:pt x="801" y="141"/>
                  </a:lnTo>
                  <a:lnTo>
                    <a:pt x="757" y="107"/>
                  </a:lnTo>
                  <a:lnTo>
                    <a:pt x="710" y="79"/>
                  </a:lnTo>
                  <a:lnTo>
                    <a:pt x="659" y="55"/>
                  </a:lnTo>
                  <a:lnTo>
                    <a:pt x="606" y="37"/>
                  </a:lnTo>
                  <a:lnTo>
                    <a:pt x="549" y="27"/>
                  </a:lnTo>
                  <a:lnTo>
                    <a:pt x="490" y="23"/>
                  </a:lnTo>
                  <a:close/>
                  <a:moveTo>
                    <a:pt x="906" y="629"/>
                  </a:moveTo>
                  <a:lnTo>
                    <a:pt x="905" y="629"/>
                  </a:lnTo>
                  <a:lnTo>
                    <a:pt x="905" y="631"/>
                  </a:lnTo>
                  <a:lnTo>
                    <a:pt x="904" y="629"/>
                  </a:lnTo>
                  <a:lnTo>
                    <a:pt x="902" y="629"/>
                  </a:lnTo>
                  <a:lnTo>
                    <a:pt x="902" y="628"/>
                  </a:lnTo>
                  <a:lnTo>
                    <a:pt x="904" y="624"/>
                  </a:lnTo>
                  <a:lnTo>
                    <a:pt x="906" y="613"/>
                  </a:lnTo>
                  <a:lnTo>
                    <a:pt x="910" y="596"/>
                  </a:lnTo>
                  <a:lnTo>
                    <a:pt x="914" y="575"/>
                  </a:lnTo>
                  <a:lnTo>
                    <a:pt x="917" y="551"/>
                  </a:lnTo>
                  <a:lnTo>
                    <a:pt x="918" y="524"/>
                  </a:lnTo>
                  <a:lnTo>
                    <a:pt x="916" y="496"/>
                  </a:lnTo>
                  <a:lnTo>
                    <a:pt x="910" y="472"/>
                  </a:lnTo>
                  <a:lnTo>
                    <a:pt x="902" y="453"/>
                  </a:lnTo>
                  <a:lnTo>
                    <a:pt x="890" y="439"/>
                  </a:lnTo>
                  <a:lnTo>
                    <a:pt x="877" y="431"/>
                  </a:lnTo>
                  <a:lnTo>
                    <a:pt x="862" y="428"/>
                  </a:lnTo>
                  <a:lnTo>
                    <a:pt x="849" y="429"/>
                  </a:lnTo>
                  <a:lnTo>
                    <a:pt x="840" y="437"/>
                  </a:lnTo>
                  <a:lnTo>
                    <a:pt x="833" y="448"/>
                  </a:lnTo>
                  <a:lnTo>
                    <a:pt x="830" y="461"/>
                  </a:lnTo>
                  <a:lnTo>
                    <a:pt x="832" y="472"/>
                  </a:lnTo>
                  <a:lnTo>
                    <a:pt x="836" y="481"/>
                  </a:lnTo>
                  <a:lnTo>
                    <a:pt x="841" y="491"/>
                  </a:lnTo>
                  <a:lnTo>
                    <a:pt x="849" y="500"/>
                  </a:lnTo>
                  <a:lnTo>
                    <a:pt x="856" y="511"/>
                  </a:lnTo>
                  <a:lnTo>
                    <a:pt x="864" y="523"/>
                  </a:lnTo>
                  <a:lnTo>
                    <a:pt x="869" y="537"/>
                  </a:lnTo>
                  <a:lnTo>
                    <a:pt x="873" y="557"/>
                  </a:lnTo>
                  <a:lnTo>
                    <a:pt x="874" y="581"/>
                  </a:lnTo>
                  <a:lnTo>
                    <a:pt x="873" y="613"/>
                  </a:lnTo>
                  <a:lnTo>
                    <a:pt x="866" y="645"/>
                  </a:lnTo>
                  <a:lnTo>
                    <a:pt x="857" y="679"/>
                  </a:lnTo>
                  <a:lnTo>
                    <a:pt x="841" y="723"/>
                  </a:lnTo>
                  <a:lnTo>
                    <a:pt x="820" y="761"/>
                  </a:lnTo>
                  <a:lnTo>
                    <a:pt x="794" y="797"/>
                  </a:lnTo>
                  <a:lnTo>
                    <a:pt x="764" y="828"/>
                  </a:lnTo>
                  <a:lnTo>
                    <a:pt x="732" y="855"/>
                  </a:lnTo>
                  <a:lnTo>
                    <a:pt x="696" y="876"/>
                  </a:lnTo>
                  <a:lnTo>
                    <a:pt x="657" y="895"/>
                  </a:lnTo>
                  <a:lnTo>
                    <a:pt x="617" y="909"/>
                  </a:lnTo>
                  <a:lnTo>
                    <a:pt x="575" y="919"/>
                  </a:lnTo>
                  <a:lnTo>
                    <a:pt x="533" y="924"/>
                  </a:lnTo>
                  <a:lnTo>
                    <a:pt x="490" y="927"/>
                  </a:lnTo>
                  <a:lnTo>
                    <a:pt x="450" y="925"/>
                  </a:lnTo>
                  <a:lnTo>
                    <a:pt x="415" y="921"/>
                  </a:lnTo>
                  <a:lnTo>
                    <a:pt x="387" y="916"/>
                  </a:lnTo>
                  <a:lnTo>
                    <a:pt x="366" y="909"/>
                  </a:lnTo>
                  <a:lnTo>
                    <a:pt x="353" y="905"/>
                  </a:lnTo>
                  <a:lnTo>
                    <a:pt x="351" y="904"/>
                  </a:lnTo>
                  <a:lnTo>
                    <a:pt x="351" y="903"/>
                  </a:lnTo>
                  <a:lnTo>
                    <a:pt x="353" y="901"/>
                  </a:lnTo>
                  <a:lnTo>
                    <a:pt x="354" y="901"/>
                  </a:lnTo>
                  <a:lnTo>
                    <a:pt x="359" y="903"/>
                  </a:lnTo>
                  <a:lnTo>
                    <a:pt x="371" y="907"/>
                  </a:lnTo>
                  <a:lnTo>
                    <a:pt x="387" y="909"/>
                  </a:lnTo>
                  <a:lnTo>
                    <a:pt x="409" y="913"/>
                  </a:lnTo>
                  <a:lnTo>
                    <a:pt x="431" y="916"/>
                  </a:lnTo>
                  <a:lnTo>
                    <a:pt x="458" y="917"/>
                  </a:lnTo>
                  <a:lnTo>
                    <a:pt x="486" y="915"/>
                  </a:lnTo>
                  <a:lnTo>
                    <a:pt x="509" y="909"/>
                  </a:lnTo>
                  <a:lnTo>
                    <a:pt x="527" y="901"/>
                  </a:lnTo>
                  <a:lnTo>
                    <a:pt x="542" y="891"/>
                  </a:lnTo>
                  <a:lnTo>
                    <a:pt x="550" y="877"/>
                  </a:lnTo>
                  <a:lnTo>
                    <a:pt x="553" y="863"/>
                  </a:lnTo>
                  <a:lnTo>
                    <a:pt x="550" y="849"/>
                  </a:lnTo>
                  <a:lnTo>
                    <a:pt x="543" y="839"/>
                  </a:lnTo>
                  <a:lnTo>
                    <a:pt x="533" y="832"/>
                  </a:lnTo>
                  <a:lnTo>
                    <a:pt x="519" y="829"/>
                  </a:lnTo>
                  <a:lnTo>
                    <a:pt x="509" y="831"/>
                  </a:lnTo>
                  <a:lnTo>
                    <a:pt x="498" y="835"/>
                  </a:lnTo>
                  <a:lnTo>
                    <a:pt x="490" y="841"/>
                  </a:lnTo>
                  <a:lnTo>
                    <a:pt x="481" y="848"/>
                  </a:lnTo>
                  <a:lnTo>
                    <a:pt x="470" y="856"/>
                  </a:lnTo>
                  <a:lnTo>
                    <a:pt x="458" y="863"/>
                  </a:lnTo>
                  <a:lnTo>
                    <a:pt x="443" y="869"/>
                  </a:lnTo>
                  <a:lnTo>
                    <a:pt x="425" y="873"/>
                  </a:lnTo>
                  <a:lnTo>
                    <a:pt x="401" y="875"/>
                  </a:lnTo>
                  <a:lnTo>
                    <a:pt x="369" y="873"/>
                  </a:lnTo>
                  <a:lnTo>
                    <a:pt x="335" y="867"/>
                  </a:lnTo>
                  <a:lnTo>
                    <a:pt x="302" y="857"/>
                  </a:lnTo>
                  <a:lnTo>
                    <a:pt x="258" y="841"/>
                  </a:lnTo>
                  <a:lnTo>
                    <a:pt x="219" y="819"/>
                  </a:lnTo>
                  <a:lnTo>
                    <a:pt x="183" y="793"/>
                  </a:lnTo>
                  <a:lnTo>
                    <a:pt x="152" y="764"/>
                  </a:lnTo>
                  <a:lnTo>
                    <a:pt x="126" y="731"/>
                  </a:lnTo>
                  <a:lnTo>
                    <a:pt x="104" y="695"/>
                  </a:lnTo>
                  <a:lnTo>
                    <a:pt x="86" y="657"/>
                  </a:lnTo>
                  <a:lnTo>
                    <a:pt x="71" y="616"/>
                  </a:lnTo>
                  <a:lnTo>
                    <a:pt x="62" y="575"/>
                  </a:lnTo>
                  <a:lnTo>
                    <a:pt x="55" y="532"/>
                  </a:lnTo>
                  <a:lnTo>
                    <a:pt x="54" y="489"/>
                  </a:lnTo>
                  <a:lnTo>
                    <a:pt x="55" y="459"/>
                  </a:lnTo>
                  <a:lnTo>
                    <a:pt x="58" y="429"/>
                  </a:lnTo>
                  <a:lnTo>
                    <a:pt x="62" y="404"/>
                  </a:lnTo>
                  <a:lnTo>
                    <a:pt x="67" y="383"/>
                  </a:lnTo>
                  <a:lnTo>
                    <a:pt x="71" y="365"/>
                  </a:lnTo>
                  <a:lnTo>
                    <a:pt x="74" y="356"/>
                  </a:lnTo>
                  <a:lnTo>
                    <a:pt x="75" y="352"/>
                  </a:lnTo>
                  <a:lnTo>
                    <a:pt x="76" y="351"/>
                  </a:lnTo>
                  <a:lnTo>
                    <a:pt x="78" y="351"/>
                  </a:lnTo>
                  <a:lnTo>
                    <a:pt x="79" y="352"/>
                  </a:lnTo>
                  <a:lnTo>
                    <a:pt x="79" y="353"/>
                  </a:lnTo>
                  <a:lnTo>
                    <a:pt x="78" y="359"/>
                  </a:lnTo>
                  <a:lnTo>
                    <a:pt x="74" y="371"/>
                  </a:lnTo>
                  <a:lnTo>
                    <a:pt x="71" y="387"/>
                  </a:lnTo>
                  <a:lnTo>
                    <a:pt x="67" y="408"/>
                  </a:lnTo>
                  <a:lnTo>
                    <a:pt x="64" y="431"/>
                  </a:lnTo>
                  <a:lnTo>
                    <a:pt x="63" y="457"/>
                  </a:lnTo>
                  <a:lnTo>
                    <a:pt x="66" y="485"/>
                  </a:lnTo>
                  <a:lnTo>
                    <a:pt x="71" y="508"/>
                  </a:lnTo>
                  <a:lnTo>
                    <a:pt x="79" y="527"/>
                  </a:lnTo>
                  <a:lnTo>
                    <a:pt x="91" y="541"/>
                  </a:lnTo>
                  <a:lnTo>
                    <a:pt x="104" y="549"/>
                  </a:lnTo>
                  <a:lnTo>
                    <a:pt x="119" y="552"/>
                  </a:lnTo>
                  <a:lnTo>
                    <a:pt x="131" y="549"/>
                  </a:lnTo>
                  <a:lnTo>
                    <a:pt x="142" y="543"/>
                  </a:lnTo>
                  <a:lnTo>
                    <a:pt x="148" y="533"/>
                  </a:lnTo>
                  <a:lnTo>
                    <a:pt x="151" y="520"/>
                  </a:lnTo>
                  <a:lnTo>
                    <a:pt x="150" y="508"/>
                  </a:lnTo>
                  <a:lnTo>
                    <a:pt x="146" y="499"/>
                  </a:lnTo>
                  <a:lnTo>
                    <a:pt x="139" y="489"/>
                  </a:lnTo>
                  <a:lnTo>
                    <a:pt x="132" y="481"/>
                  </a:lnTo>
                  <a:lnTo>
                    <a:pt x="126" y="471"/>
                  </a:lnTo>
                  <a:lnTo>
                    <a:pt x="118" y="459"/>
                  </a:lnTo>
                  <a:lnTo>
                    <a:pt x="112" y="443"/>
                  </a:lnTo>
                  <a:lnTo>
                    <a:pt x="108" y="424"/>
                  </a:lnTo>
                  <a:lnTo>
                    <a:pt x="107" y="400"/>
                  </a:lnTo>
                  <a:lnTo>
                    <a:pt x="108" y="368"/>
                  </a:lnTo>
                  <a:lnTo>
                    <a:pt x="115" y="335"/>
                  </a:lnTo>
                  <a:lnTo>
                    <a:pt x="124" y="301"/>
                  </a:lnTo>
                  <a:lnTo>
                    <a:pt x="140" y="257"/>
                  </a:lnTo>
                  <a:lnTo>
                    <a:pt x="162" y="219"/>
                  </a:lnTo>
                  <a:lnTo>
                    <a:pt x="188" y="184"/>
                  </a:lnTo>
                  <a:lnTo>
                    <a:pt x="218" y="153"/>
                  </a:lnTo>
                  <a:lnTo>
                    <a:pt x="251" y="127"/>
                  </a:lnTo>
                  <a:lnTo>
                    <a:pt x="286" y="104"/>
                  </a:lnTo>
                  <a:lnTo>
                    <a:pt x="325" y="85"/>
                  </a:lnTo>
                  <a:lnTo>
                    <a:pt x="365" y="72"/>
                  </a:lnTo>
                  <a:lnTo>
                    <a:pt x="406" y="61"/>
                  </a:lnTo>
                  <a:lnTo>
                    <a:pt x="449" y="56"/>
                  </a:lnTo>
                  <a:lnTo>
                    <a:pt x="490" y="53"/>
                  </a:lnTo>
                  <a:lnTo>
                    <a:pt x="521" y="55"/>
                  </a:lnTo>
                  <a:lnTo>
                    <a:pt x="550" y="57"/>
                  </a:lnTo>
                  <a:lnTo>
                    <a:pt x="575" y="61"/>
                  </a:lnTo>
                  <a:lnTo>
                    <a:pt x="597" y="67"/>
                  </a:lnTo>
                  <a:lnTo>
                    <a:pt x="613" y="71"/>
                  </a:lnTo>
                  <a:lnTo>
                    <a:pt x="625" y="75"/>
                  </a:lnTo>
                  <a:lnTo>
                    <a:pt x="629" y="76"/>
                  </a:lnTo>
                  <a:lnTo>
                    <a:pt x="630" y="77"/>
                  </a:lnTo>
                  <a:lnTo>
                    <a:pt x="630" y="79"/>
                  </a:lnTo>
                  <a:lnTo>
                    <a:pt x="629" y="80"/>
                  </a:lnTo>
                  <a:lnTo>
                    <a:pt x="627" y="80"/>
                  </a:lnTo>
                  <a:lnTo>
                    <a:pt x="623" y="79"/>
                  </a:lnTo>
                  <a:lnTo>
                    <a:pt x="614" y="76"/>
                  </a:lnTo>
                  <a:lnTo>
                    <a:pt x="598" y="71"/>
                  </a:lnTo>
                  <a:lnTo>
                    <a:pt x="578" y="67"/>
                  </a:lnTo>
                  <a:lnTo>
                    <a:pt x="553" y="64"/>
                  </a:lnTo>
                  <a:lnTo>
                    <a:pt x="523" y="63"/>
                  </a:lnTo>
                  <a:lnTo>
                    <a:pt x="495" y="64"/>
                  </a:lnTo>
                  <a:lnTo>
                    <a:pt x="473" y="71"/>
                  </a:lnTo>
                  <a:lnTo>
                    <a:pt x="454" y="79"/>
                  </a:lnTo>
                  <a:lnTo>
                    <a:pt x="439" y="89"/>
                  </a:lnTo>
                  <a:lnTo>
                    <a:pt x="431" y="103"/>
                  </a:lnTo>
                  <a:lnTo>
                    <a:pt x="429" y="119"/>
                  </a:lnTo>
                  <a:lnTo>
                    <a:pt x="431" y="131"/>
                  </a:lnTo>
                  <a:lnTo>
                    <a:pt x="438" y="141"/>
                  </a:lnTo>
                  <a:lnTo>
                    <a:pt x="449" y="148"/>
                  </a:lnTo>
                  <a:lnTo>
                    <a:pt x="462" y="151"/>
                  </a:lnTo>
                  <a:lnTo>
                    <a:pt x="473" y="149"/>
                  </a:lnTo>
                  <a:lnTo>
                    <a:pt x="483" y="145"/>
                  </a:lnTo>
                  <a:lnTo>
                    <a:pt x="491" y="139"/>
                  </a:lnTo>
                  <a:lnTo>
                    <a:pt x="501" y="132"/>
                  </a:lnTo>
                  <a:lnTo>
                    <a:pt x="510" y="124"/>
                  </a:lnTo>
                  <a:lnTo>
                    <a:pt x="523" y="117"/>
                  </a:lnTo>
                  <a:lnTo>
                    <a:pt x="538" y="112"/>
                  </a:lnTo>
                  <a:lnTo>
                    <a:pt x="557" y="108"/>
                  </a:lnTo>
                  <a:lnTo>
                    <a:pt x="581" y="105"/>
                  </a:lnTo>
                  <a:lnTo>
                    <a:pt x="613" y="108"/>
                  </a:lnTo>
                  <a:lnTo>
                    <a:pt x="646" y="115"/>
                  </a:lnTo>
                  <a:lnTo>
                    <a:pt x="680" y="124"/>
                  </a:lnTo>
                  <a:lnTo>
                    <a:pt x="724" y="140"/>
                  </a:lnTo>
                  <a:lnTo>
                    <a:pt x="762" y="161"/>
                  </a:lnTo>
                  <a:lnTo>
                    <a:pt x="798" y="188"/>
                  </a:lnTo>
                  <a:lnTo>
                    <a:pt x="829" y="217"/>
                  </a:lnTo>
                  <a:lnTo>
                    <a:pt x="854" y="251"/>
                  </a:lnTo>
                  <a:lnTo>
                    <a:pt x="877" y="287"/>
                  </a:lnTo>
                  <a:lnTo>
                    <a:pt x="896" y="324"/>
                  </a:lnTo>
                  <a:lnTo>
                    <a:pt x="909" y="364"/>
                  </a:lnTo>
                  <a:lnTo>
                    <a:pt x="920" y="405"/>
                  </a:lnTo>
                  <a:lnTo>
                    <a:pt x="925" y="448"/>
                  </a:lnTo>
                  <a:lnTo>
                    <a:pt x="928" y="489"/>
                  </a:lnTo>
                  <a:lnTo>
                    <a:pt x="926" y="523"/>
                  </a:lnTo>
                  <a:lnTo>
                    <a:pt x="924" y="552"/>
                  </a:lnTo>
                  <a:lnTo>
                    <a:pt x="920" y="577"/>
                  </a:lnTo>
                  <a:lnTo>
                    <a:pt x="914" y="599"/>
                  </a:lnTo>
                  <a:lnTo>
                    <a:pt x="910" y="616"/>
                  </a:lnTo>
                  <a:lnTo>
                    <a:pt x="908" y="625"/>
                  </a:lnTo>
                  <a:lnTo>
                    <a:pt x="906" y="629"/>
                  </a:lnTo>
                  <a:close/>
                  <a:moveTo>
                    <a:pt x="673" y="513"/>
                  </a:moveTo>
                  <a:lnTo>
                    <a:pt x="650" y="516"/>
                  </a:lnTo>
                  <a:lnTo>
                    <a:pt x="631" y="523"/>
                  </a:lnTo>
                  <a:lnTo>
                    <a:pt x="614" y="535"/>
                  </a:lnTo>
                  <a:lnTo>
                    <a:pt x="602" y="551"/>
                  </a:lnTo>
                  <a:lnTo>
                    <a:pt x="594" y="568"/>
                  </a:lnTo>
                  <a:lnTo>
                    <a:pt x="591" y="588"/>
                  </a:lnTo>
                  <a:lnTo>
                    <a:pt x="593" y="607"/>
                  </a:lnTo>
                  <a:lnTo>
                    <a:pt x="599" y="624"/>
                  </a:lnTo>
                  <a:lnTo>
                    <a:pt x="610" y="637"/>
                  </a:lnTo>
                  <a:lnTo>
                    <a:pt x="623" y="645"/>
                  </a:lnTo>
                  <a:lnTo>
                    <a:pt x="638" y="648"/>
                  </a:lnTo>
                  <a:lnTo>
                    <a:pt x="642" y="648"/>
                  </a:lnTo>
                  <a:lnTo>
                    <a:pt x="646" y="647"/>
                  </a:lnTo>
                  <a:lnTo>
                    <a:pt x="650" y="645"/>
                  </a:lnTo>
                  <a:lnTo>
                    <a:pt x="653" y="643"/>
                  </a:lnTo>
                  <a:lnTo>
                    <a:pt x="655" y="640"/>
                  </a:lnTo>
                  <a:lnTo>
                    <a:pt x="657" y="636"/>
                  </a:lnTo>
                  <a:lnTo>
                    <a:pt x="658" y="631"/>
                  </a:lnTo>
                  <a:lnTo>
                    <a:pt x="655" y="623"/>
                  </a:lnTo>
                  <a:lnTo>
                    <a:pt x="651" y="616"/>
                  </a:lnTo>
                  <a:lnTo>
                    <a:pt x="646" y="609"/>
                  </a:lnTo>
                  <a:lnTo>
                    <a:pt x="641" y="603"/>
                  </a:lnTo>
                  <a:lnTo>
                    <a:pt x="637" y="595"/>
                  </a:lnTo>
                  <a:lnTo>
                    <a:pt x="635" y="583"/>
                  </a:lnTo>
                  <a:lnTo>
                    <a:pt x="639" y="571"/>
                  </a:lnTo>
                  <a:lnTo>
                    <a:pt x="647" y="561"/>
                  </a:lnTo>
                  <a:lnTo>
                    <a:pt x="658" y="556"/>
                  </a:lnTo>
                  <a:lnTo>
                    <a:pt x="670" y="553"/>
                  </a:lnTo>
                  <a:lnTo>
                    <a:pt x="685" y="556"/>
                  </a:lnTo>
                  <a:lnTo>
                    <a:pt x="697" y="563"/>
                  </a:lnTo>
                  <a:lnTo>
                    <a:pt x="706" y="573"/>
                  </a:lnTo>
                  <a:lnTo>
                    <a:pt x="713" y="587"/>
                  </a:lnTo>
                  <a:lnTo>
                    <a:pt x="717" y="601"/>
                  </a:lnTo>
                  <a:lnTo>
                    <a:pt x="718" y="617"/>
                  </a:lnTo>
                  <a:lnTo>
                    <a:pt x="714" y="641"/>
                  </a:lnTo>
                  <a:lnTo>
                    <a:pt x="705" y="661"/>
                  </a:lnTo>
                  <a:lnTo>
                    <a:pt x="693" y="679"/>
                  </a:lnTo>
                  <a:lnTo>
                    <a:pt x="676" y="692"/>
                  </a:lnTo>
                  <a:lnTo>
                    <a:pt x="657" y="700"/>
                  </a:lnTo>
                  <a:lnTo>
                    <a:pt x="635" y="703"/>
                  </a:lnTo>
                  <a:lnTo>
                    <a:pt x="613" y="700"/>
                  </a:lnTo>
                  <a:lnTo>
                    <a:pt x="593" y="691"/>
                  </a:lnTo>
                  <a:lnTo>
                    <a:pt x="575" y="677"/>
                  </a:lnTo>
                  <a:lnTo>
                    <a:pt x="561" y="659"/>
                  </a:lnTo>
                  <a:lnTo>
                    <a:pt x="551" y="637"/>
                  </a:lnTo>
                  <a:lnTo>
                    <a:pt x="545" y="615"/>
                  </a:lnTo>
                  <a:lnTo>
                    <a:pt x="542" y="591"/>
                  </a:lnTo>
                  <a:lnTo>
                    <a:pt x="545" y="560"/>
                  </a:lnTo>
                  <a:lnTo>
                    <a:pt x="551" y="535"/>
                  </a:lnTo>
                  <a:lnTo>
                    <a:pt x="562" y="513"/>
                  </a:lnTo>
                  <a:lnTo>
                    <a:pt x="574" y="496"/>
                  </a:lnTo>
                  <a:lnTo>
                    <a:pt x="589" y="483"/>
                  </a:lnTo>
                  <a:lnTo>
                    <a:pt x="603" y="473"/>
                  </a:lnTo>
                  <a:lnTo>
                    <a:pt x="617" y="465"/>
                  </a:lnTo>
                  <a:lnTo>
                    <a:pt x="629" y="461"/>
                  </a:lnTo>
                  <a:lnTo>
                    <a:pt x="631" y="461"/>
                  </a:lnTo>
                  <a:lnTo>
                    <a:pt x="639" y="463"/>
                  </a:lnTo>
                  <a:lnTo>
                    <a:pt x="649" y="464"/>
                  </a:lnTo>
                  <a:lnTo>
                    <a:pt x="662" y="464"/>
                  </a:lnTo>
                  <a:lnTo>
                    <a:pt x="674" y="464"/>
                  </a:lnTo>
                  <a:lnTo>
                    <a:pt x="686" y="461"/>
                  </a:lnTo>
                  <a:lnTo>
                    <a:pt x="697" y="457"/>
                  </a:lnTo>
                  <a:lnTo>
                    <a:pt x="702" y="451"/>
                  </a:lnTo>
                  <a:lnTo>
                    <a:pt x="705" y="441"/>
                  </a:lnTo>
                  <a:lnTo>
                    <a:pt x="702" y="433"/>
                  </a:lnTo>
                  <a:lnTo>
                    <a:pt x="696" y="427"/>
                  </a:lnTo>
                  <a:lnTo>
                    <a:pt x="686" y="423"/>
                  </a:lnTo>
                  <a:lnTo>
                    <a:pt x="676" y="420"/>
                  </a:lnTo>
                  <a:lnTo>
                    <a:pt x="665" y="420"/>
                  </a:lnTo>
                  <a:lnTo>
                    <a:pt x="651" y="420"/>
                  </a:lnTo>
                  <a:lnTo>
                    <a:pt x="641" y="423"/>
                  </a:lnTo>
                  <a:lnTo>
                    <a:pt x="631" y="424"/>
                  </a:lnTo>
                  <a:lnTo>
                    <a:pt x="629" y="425"/>
                  </a:lnTo>
                  <a:lnTo>
                    <a:pt x="621" y="419"/>
                  </a:lnTo>
                  <a:lnTo>
                    <a:pt x="614" y="411"/>
                  </a:lnTo>
                  <a:lnTo>
                    <a:pt x="609" y="400"/>
                  </a:lnTo>
                  <a:lnTo>
                    <a:pt x="635" y="379"/>
                  </a:lnTo>
                  <a:lnTo>
                    <a:pt x="658" y="359"/>
                  </a:lnTo>
                  <a:lnTo>
                    <a:pt x="677" y="337"/>
                  </a:lnTo>
                  <a:lnTo>
                    <a:pt x="692" y="316"/>
                  </a:lnTo>
                  <a:lnTo>
                    <a:pt x="701" y="295"/>
                  </a:lnTo>
                  <a:lnTo>
                    <a:pt x="704" y="272"/>
                  </a:lnTo>
                  <a:lnTo>
                    <a:pt x="702" y="257"/>
                  </a:lnTo>
                  <a:lnTo>
                    <a:pt x="696" y="244"/>
                  </a:lnTo>
                  <a:lnTo>
                    <a:pt x="686" y="235"/>
                  </a:lnTo>
                  <a:lnTo>
                    <a:pt x="673" y="228"/>
                  </a:lnTo>
                  <a:lnTo>
                    <a:pt x="657" y="225"/>
                  </a:lnTo>
                  <a:lnTo>
                    <a:pt x="633" y="229"/>
                  </a:lnTo>
                  <a:lnTo>
                    <a:pt x="613" y="241"/>
                  </a:lnTo>
                  <a:lnTo>
                    <a:pt x="594" y="259"/>
                  </a:lnTo>
                  <a:lnTo>
                    <a:pt x="579" y="280"/>
                  </a:lnTo>
                  <a:lnTo>
                    <a:pt x="569" y="305"/>
                  </a:lnTo>
                  <a:lnTo>
                    <a:pt x="561" y="332"/>
                  </a:lnTo>
                  <a:lnTo>
                    <a:pt x="558" y="360"/>
                  </a:lnTo>
                  <a:lnTo>
                    <a:pt x="559" y="376"/>
                  </a:lnTo>
                  <a:lnTo>
                    <a:pt x="561" y="391"/>
                  </a:lnTo>
                  <a:lnTo>
                    <a:pt x="541" y="405"/>
                  </a:lnTo>
                  <a:lnTo>
                    <a:pt x="521" y="419"/>
                  </a:lnTo>
                  <a:lnTo>
                    <a:pt x="501" y="432"/>
                  </a:lnTo>
                  <a:lnTo>
                    <a:pt x="478" y="445"/>
                  </a:lnTo>
                  <a:lnTo>
                    <a:pt x="453" y="461"/>
                  </a:lnTo>
                  <a:lnTo>
                    <a:pt x="453" y="452"/>
                  </a:lnTo>
                  <a:lnTo>
                    <a:pt x="454" y="439"/>
                  </a:lnTo>
                  <a:lnTo>
                    <a:pt x="458" y="420"/>
                  </a:lnTo>
                  <a:lnTo>
                    <a:pt x="467" y="408"/>
                  </a:lnTo>
                  <a:lnTo>
                    <a:pt x="478" y="396"/>
                  </a:lnTo>
                  <a:lnTo>
                    <a:pt x="487" y="381"/>
                  </a:lnTo>
                  <a:lnTo>
                    <a:pt x="494" y="368"/>
                  </a:lnTo>
                  <a:lnTo>
                    <a:pt x="497" y="356"/>
                  </a:lnTo>
                  <a:lnTo>
                    <a:pt x="495" y="351"/>
                  </a:lnTo>
                  <a:lnTo>
                    <a:pt x="494" y="347"/>
                  </a:lnTo>
                  <a:lnTo>
                    <a:pt x="491" y="343"/>
                  </a:lnTo>
                  <a:lnTo>
                    <a:pt x="489" y="340"/>
                  </a:lnTo>
                  <a:lnTo>
                    <a:pt x="485" y="339"/>
                  </a:lnTo>
                  <a:lnTo>
                    <a:pt x="479" y="337"/>
                  </a:lnTo>
                  <a:lnTo>
                    <a:pt x="467" y="341"/>
                  </a:lnTo>
                  <a:lnTo>
                    <a:pt x="455" y="349"/>
                  </a:lnTo>
                  <a:lnTo>
                    <a:pt x="445" y="361"/>
                  </a:lnTo>
                  <a:lnTo>
                    <a:pt x="437" y="376"/>
                  </a:lnTo>
                  <a:lnTo>
                    <a:pt x="431" y="392"/>
                  </a:lnTo>
                  <a:lnTo>
                    <a:pt x="427" y="407"/>
                  </a:lnTo>
                  <a:lnTo>
                    <a:pt x="415" y="419"/>
                  </a:lnTo>
                  <a:lnTo>
                    <a:pt x="402" y="429"/>
                  </a:lnTo>
                  <a:lnTo>
                    <a:pt x="386" y="437"/>
                  </a:lnTo>
                  <a:lnTo>
                    <a:pt x="370" y="441"/>
                  </a:lnTo>
                  <a:lnTo>
                    <a:pt x="359" y="439"/>
                  </a:lnTo>
                  <a:lnTo>
                    <a:pt x="353" y="433"/>
                  </a:lnTo>
                  <a:lnTo>
                    <a:pt x="349" y="427"/>
                  </a:lnTo>
                  <a:lnTo>
                    <a:pt x="347" y="420"/>
                  </a:lnTo>
                  <a:lnTo>
                    <a:pt x="370" y="409"/>
                  </a:lnTo>
                  <a:lnTo>
                    <a:pt x="393" y="393"/>
                  </a:lnTo>
                  <a:lnTo>
                    <a:pt x="414" y="373"/>
                  </a:lnTo>
                  <a:lnTo>
                    <a:pt x="433" y="349"/>
                  </a:lnTo>
                  <a:lnTo>
                    <a:pt x="449" y="324"/>
                  </a:lnTo>
                  <a:lnTo>
                    <a:pt x="458" y="296"/>
                  </a:lnTo>
                  <a:lnTo>
                    <a:pt x="462" y="269"/>
                  </a:lnTo>
                  <a:lnTo>
                    <a:pt x="462" y="263"/>
                  </a:lnTo>
                  <a:lnTo>
                    <a:pt x="461" y="255"/>
                  </a:lnTo>
                  <a:lnTo>
                    <a:pt x="457" y="245"/>
                  </a:lnTo>
                  <a:lnTo>
                    <a:pt x="451" y="239"/>
                  </a:lnTo>
                  <a:lnTo>
                    <a:pt x="443" y="232"/>
                  </a:lnTo>
                  <a:lnTo>
                    <a:pt x="431" y="227"/>
                  </a:lnTo>
                  <a:lnTo>
                    <a:pt x="417" y="225"/>
                  </a:lnTo>
                  <a:lnTo>
                    <a:pt x="394" y="229"/>
                  </a:lnTo>
                  <a:lnTo>
                    <a:pt x="373" y="240"/>
                  </a:lnTo>
                  <a:lnTo>
                    <a:pt x="354" y="257"/>
                  </a:lnTo>
                  <a:lnTo>
                    <a:pt x="337" y="280"/>
                  </a:lnTo>
                  <a:lnTo>
                    <a:pt x="323" y="304"/>
                  </a:lnTo>
                  <a:lnTo>
                    <a:pt x="313" y="332"/>
                  </a:lnTo>
                  <a:lnTo>
                    <a:pt x="306" y="360"/>
                  </a:lnTo>
                  <a:lnTo>
                    <a:pt x="303" y="387"/>
                  </a:lnTo>
                  <a:lnTo>
                    <a:pt x="292" y="384"/>
                  </a:lnTo>
                  <a:lnTo>
                    <a:pt x="283" y="377"/>
                  </a:lnTo>
                  <a:lnTo>
                    <a:pt x="278" y="368"/>
                  </a:lnTo>
                  <a:lnTo>
                    <a:pt x="275" y="357"/>
                  </a:lnTo>
                  <a:lnTo>
                    <a:pt x="274" y="347"/>
                  </a:lnTo>
                  <a:lnTo>
                    <a:pt x="275" y="333"/>
                  </a:lnTo>
                  <a:lnTo>
                    <a:pt x="276" y="321"/>
                  </a:lnTo>
                  <a:lnTo>
                    <a:pt x="279" y="312"/>
                  </a:lnTo>
                  <a:lnTo>
                    <a:pt x="280" y="305"/>
                  </a:lnTo>
                  <a:lnTo>
                    <a:pt x="280" y="303"/>
                  </a:lnTo>
                  <a:lnTo>
                    <a:pt x="279" y="300"/>
                  </a:lnTo>
                  <a:lnTo>
                    <a:pt x="278" y="297"/>
                  </a:lnTo>
                  <a:lnTo>
                    <a:pt x="275" y="295"/>
                  </a:lnTo>
                  <a:lnTo>
                    <a:pt x="272" y="293"/>
                  </a:lnTo>
                  <a:lnTo>
                    <a:pt x="270" y="293"/>
                  </a:lnTo>
                  <a:lnTo>
                    <a:pt x="258" y="296"/>
                  </a:lnTo>
                  <a:lnTo>
                    <a:pt x="248" y="305"/>
                  </a:lnTo>
                  <a:lnTo>
                    <a:pt x="242" y="317"/>
                  </a:lnTo>
                  <a:lnTo>
                    <a:pt x="238" y="333"/>
                  </a:lnTo>
                  <a:lnTo>
                    <a:pt x="236" y="352"/>
                  </a:lnTo>
                  <a:lnTo>
                    <a:pt x="240" y="376"/>
                  </a:lnTo>
                  <a:lnTo>
                    <a:pt x="250" y="395"/>
                  </a:lnTo>
                  <a:lnTo>
                    <a:pt x="264" y="411"/>
                  </a:lnTo>
                  <a:lnTo>
                    <a:pt x="283" y="420"/>
                  </a:lnTo>
                  <a:lnTo>
                    <a:pt x="305" y="425"/>
                  </a:lnTo>
                  <a:lnTo>
                    <a:pt x="310" y="440"/>
                  </a:lnTo>
                  <a:lnTo>
                    <a:pt x="319" y="453"/>
                  </a:lnTo>
                  <a:lnTo>
                    <a:pt x="331" y="464"/>
                  </a:lnTo>
                  <a:lnTo>
                    <a:pt x="346" y="472"/>
                  </a:lnTo>
                  <a:lnTo>
                    <a:pt x="362" y="475"/>
                  </a:lnTo>
                  <a:lnTo>
                    <a:pt x="381" y="473"/>
                  </a:lnTo>
                  <a:lnTo>
                    <a:pt x="399" y="467"/>
                  </a:lnTo>
                  <a:lnTo>
                    <a:pt x="417" y="456"/>
                  </a:lnTo>
                  <a:lnTo>
                    <a:pt x="411" y="481"/>
                  </a:lnTo>
                  <a:lnTo>
                    <a:pt x="370" y="504"/>
                  </a:lnTo>
                  <a:lnTo>
                    <a:pt x="333" y="524"/>
                  </a:lnTo>
                  <a:lnTo>
                    <a:pt x="300" y="545"/>
                  </a:lnTo>
                  <a:lnTo>
                    <a:pt x="270" y="569"/>
                  </a:lnTo>
                  <a:lnTo>
                    <a:pt x="248" y="593"/>
                  </a:lnTo>
                  <a:lnTo>
                    <a:pt x="234" y="617"/>
                  </a:lnTo>
                  <a:lnTo>
                    <a:pt x="223" y="643"/>
                  </a:lnTo>
                  <a:lnTo>
                    <a:pt x="220" y="667"/>
                  </a:lnTo>
                  <a:lnTo>
                    <a:pt x="222" y="683"/>
                  </a:lnTo>
                  <a:lnTo>
                    <a:pt x="227" y="700"/>
                  </a:lnTo>
                  <a:lnTo>
                    <a:pt x="235" y="715"/>
                  </a:lnTo>
                  <a:lnTo>
                    <a:pt x="246" y="727"/>
                  </a:lnTo>
                  <a:lnTo>
                    <a:pt x="260" y="736"/>
                  </a:lnTo>
                  <a:lnTo>
                    <a:pt x="278" y="743"/>
                  </a:lnTo>
                  <a:lnTo>
                    <a:pt x="299" y="745"/>
                  </a:lnTo>
                  <a:lnTo>
                    <a:pt x="325" y="741"/>
                  </a:lnTo>
                  <a:lnTo>
                    <a:pt x="349" y="733"/>
                  </a:lnTo>
                  <a:lnTo>
                    <a:pt x="370" y="720"/>
                  </a:lnTo>
                  <a:lnTo>
                    <a:pt x="390" y="701"/>
                  </a:lnTo>
                  <a:lnTo>
                    <a:pt x="407" y="679"/>
                  </a:lnTo>
                  <a:lnTo>
                    <a:pt x="421" y="653"/>
                  </a:lnTo>
                  <a:lnTo>
                    <a:pt x="433" y="625"/>
                  </a:lnTo>
                  <a:lnTo>
                    <a:pt x="439" y="599"/>
                  </a:lnTo>
                  <a:lnTo>
                    <a:pt x="445" y="568"/>
                  </a:lnTo>
                  <a:lnTo>
                    <a:pt x="447" y="535"/>
                  </a:lnTo>
                  <a:lnTo>
                    <a:pt x="450" y="503"/>
                  </a:lnTo>
                  <a:lnTo>
                    <a:pt x="479" y="485"/>
                  </a:lnTo>
                  <a:lnTo>
                    <a:pt x="503" y="471"/>
                  </a:lnTo>
                  <a:lnTo>
                    <a:pt x="523" y="459"/>
                  </a:lnTo>
                  <a:lnTo>
                    <a:pt x="542" y="447"/>
                  </a:lnTo>
                  <a:lnTo>
                    <a:pt x="558" y="435"/>
                  </a:lnTo>
                  <a:lnTo>
                    <a:pt x="575" y="424"/>
                  </a:lnTo>
                  <a:lnTo>
                    <a:pt x="579" y="429"/>
                  </a:lnTo>
                  <a:lnTo>
                    <a:pt x="583" y="435"/>
                  </a:lnTo>
                  <a:lnTo>
                    <a:pt x="589" y="440"/>
                  </a:lnTo>
                  <a:lnTo>
                    <a:pt x="578" y="445"/>
                  </a:lnTo>
                  <a:lnTo>
                    <a:pt x="565" y="453"/>
                  </a:lnTo>
                  <a:lnTo>
                    <a:pt x="550" y="465"/>
                  </a:lnTo>
                  <a:lnTo>
                    <a:pt x="537" y="479"/>
                  </a:lnTo>
                  <a:lnTo>
                    <a:pt x="523" y="495"/>
                  </a:lnTo>
                  <a:lnTo>
                    <a:pt x="510" y="515"/>
                  </a:lnTo>
                  <a:lnTo>
                    <a:pt x="501" y="537"/>
                  </a:lnTo>
                  <a:lnTo>
                    <a:pt x="494" y="564"/>
                  </a:lnTo>
                  <a:lnTo>
                    <a:pt x="491" y="596"/>
                  </a:lnTo>
                  <a:lnTo>
                    <a:pt x="494" y="619"/>
                  </a:lnTo>
                  <a:lnTo>
                    <a:pt x="499" y="643"/>
                  </a:lnTo>
                  <a:lnTo>
                    <a:pt x="507" y="665"/>
                  </a:lnTo>
                  <a:lnTo>
                    <a:pt x="519" y="687"/>
                  </a:lnTo>
                  <a:lnTo>
                    <a:pt x="535" y="705"/>
                  </a:lnTo>
                  <a:lnTo>
                    <a:pt x="555" y="721"/>
                  </a:lnTo>
                  <a:lnTo>
                    <a:pt x="578" y="735"/>
                  </a:lnTo>
                  <a:lnTo>
                    <a:pt x="603" y="741"/>
                  </a:lnTo>
                  <a:lnTo>
                    <a:pt x="633" y="745"/>
                  </a:lnTo>
                  <a:lnTo>
                    <a:pt x="661" y="741"/>
                  </a:lnTo>
                  <a:lnTo>
                    <a:pt x="686" y="733"/>
                  </a:lnTo>
                  <a:lnTo>
                    <a:pt x="709" y="721"/>
                  </a:lnTo>
                  <a:lnTo>
                    <a:pt x="728" y="705"/>
                  </a:lnTo>
                  <a:lnTo>
                    <a:pt x="742" y="687"/>
                  </a:lnTo>
                  <a:lnTo>
                    <a:pt x="754" y="665"/>
                  </a:lnTo>
                  <a:lnTo>
                    <a:pt x="761" y="643"/>
                  </a:lnTo>
                  <a:lnTo>
                    <a:pt x="764" y="620"/>
                  </a:lnTo>
                  <a:lnTo>
                    <a:pt x="762" y="596"/>
                  </a:lnTo>
                  <a:lnTo>
                    <a:pt x="756" y="575"/>
                  </a:lnTo>
                  <a:lnTo>
                    <a:pt x="746" y="555"/>
                  </a:lnTo>
                  <a:lnTo>
                    <a:pt x="733" y="537"/>
                  </a:lnTo>
                  <a:lnTo>
                    <a:pt x="717" y="524"/>
                  </a:lnTo>
                  <a:lnTo>
                    <a:pt x="697" y="516"/>
                  </a:lnTo>
                  <a:lnTo>
                    <a:pt x="673" y="513"/>
                  </a:lnTo>
                  <a:close/>
                  <a:moveTo>
                    <a:pt x="299" y="703"/>
                  </a:moveTo>
                  <a:lnTo>
                    <a:pt x="286" y="701"/>
                  </a:lnTo>
                  <a:lnTo>
                    <a:pt x="275" y="695"/>
                  </a:lnTo>
                  <a:lnTo>
                    <a:pt x="267" y="684"/>
                  </a:lnTo>
                  <a:lnTo>
                    <a:pt x="266" y="669"/>
                  </a:lnTo>
                  <a:lnTo>
                    <a:pt x="270" y="644"/>
                  </a:lnTo>
                  <a:lnTo>
                    <a:pt x="283" y="620"/>
                  </a:lnTo>
                  <a:lnTo>
                    <a:pt x="302" y="597"/>
                  </a:lnTo>
                  <a:lnTo>
                    <a:pt x="326" y="576"/>
                  </a:lnTo>
                  <a:lnTo>
                    <a:pt x="353" y="556"/>
                  </a:lnTo>
                  <a:lnTo>
                    <a:pt x="381" y="540"/>
                  </a:lnTo>
                  <a:lnTo>
                    <a:pt x="407" y="525"/>
                  </a:lnTo>
                  <a:lnTo>
                    <a:pt x="403" y="552"/>
                  </a:lnTo>
                  <a:lnTo>
                    <a:pt x="398" y="580"/>
                  </a:lnTo>
                  <a:lnTo>
                    <a:pt x="390" y="607"/>
                  </a:lnTo>
                  <a:lnTo>
                    <a:pt x="381" y="632"/>
                  </a:lnTo>
                  <a:lnTo>
                    <a:pt x="370" y="655"/>
                  </a:lnTo>
                  <a:lnTo>
                    <a:pt x="355" y="673"/>
                  </a:lnTo>
                  <a:lnTo>
                    <a:pt x="339" y="688"/>
                  </a:lnTo>
                  <a:lnTo>
                    <a:pt x="321" y="699"/>
                  </a:lnTo>
                  <a:lnTo>
                    <a:pt x="299" y="703"/>
                  </a:lnTo>
                  <a:close/>
                  <a:moveTo>
                    <a:pt x="345" y="383"/>
                  </a:moveTo>
                  <a:lnTo>
                    <a:pt x="346" y="364"/>
                  </a:lnTo>
                  <a:lnTo>
                    <a:pt x="351" y="344"/>
                  </a:lnTo>
                  <a:lnTo>
                    <a:pt x="359" y="323"/>
                  </a:lnTo>
                  <a:lnTo>
                    <a:pt x="370" y="303"/>
                  </a:lnTo>
                  <a:lnTo>
                    <a:pt x="381" y="284"/>
                  </a:lnTo>
                  <a:lnTo>
                    <a:pt x="393" y="271"/>
                  </a:lnTo>
                  <a:lnTo>
                    <a:pt x="405" y="263"/>
                  </a:lnTo>
                  <a:lnTo>
                    <a:pt x="415" y="261"/>
                  </a:lnTo>
                  <a:lnTo>
                    <a:pt x="422" y="267"/>
                  </a:lnTo>
                  <a:lnTo>
                    <a:pt x="425" y="276"/>
                  </a:lnTo>
                  <a:lnTo>
                    <a:pt x="422" y="288"/>
                  </a:lnTo>
                  <a:lnTo>
                    <a:pt x="417" y="301"/>
                  </a:lnTo>
                  <a:lnTo>
                    <a:pt x="409" y="317"/>
                  </a:lnTo>
                  <a:lnTo>
                    <a:pt x="398" y="332"/>
                  </a:lnTo>
                  <a:lnTo>
                    <a:pt x="385" y="348"/>
                  </a:lnTo>
                  <a:lnTo>
                    <a:pt x="371" y="361"/>
                  </a:lnTo>
                  <a:lnTo>
                    <a:pt x="358" y="373"/>
                  </a:lnTo>
                  <a:lnTo>
                    <a:pt x="345" y="383"/>
                  </a:lnTo>
                  <a:close/>
                  <a:moveTo>
                    <a:pt x="601" y="363"/>
                  </a:moveTo>
                  <a:lnTo>
                    <a:pt x="602" y="339"/>
                  </a:lnTo>
                  <a:lnTo>
                    <a:pt x="609" y="316"/>
                  </a:lnTo>
                  <a:lnTo>
                    <a:pt x="617" y="296"/>
                  </a:lnTo>
                  <a:lnTo>
                    <a:pt x="627" y="280"/>
                  </a:lnTo>
                  <a:lnTo>
                    <a:pt x="638" y="268"/>
                  </a:lnTo>
                  <a:lnTo>
                    <a:pt x="649" y="263"/>
                  </a:lnTo>
                  <a:lnTo>
                    <a:pt x="659" y="263"/>
                  </a:lnTo>
                  <a:lnTo>
                    <a:pt x="665" y="269"/>
                  </a:lnTo>
                  <a:lnTo>
                    <a:pt x="665" y="279"/>
                  </a:lnTo>
                  <a:lnTo>
                    <a:pt x="661" y="291"/>
                  </a:lnTo>
                  <a:lnTo>
                    <a:pt x="654" y="304"/>
                  </a:lnTo>
                  <a:lnTo>
                    <a:pt x="643" y="319"/>
                  </a:lnTo>
                  <a:lnTo>
                    <a:pt x="630" y="333"/>
                  </a:lnTo>
                  <a:lnTo>
                    <a:pt x="615" y="348"/>
                  </a:lnTo>
                  <a:lnTo>
                    <a:pt x="601" y="3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1E4191"/>
                </a:solidFill>
              </a:endParaRPr>
            </a:p>
          </p:txBody>
        </p:sp>
        <p:sp>
          <p:nvSpPr>
            <p:cNvPr id="9" name="Oval 8"/>
            <p:cNvSpPr/>
            <p:nvPr/>
          </p:nvSpPr>
          <p:spPr bwMode="auto">
            <a:xfrm>
              <a:off x="4438" y="1905001"/>
              <a:ext cx="3012142" cy="3012142"/>
            </a:xfrm>
            <a:prstGeom prst="ellipse">
              <a:avLst/>
            </a:prstGeom>
            <a:solidFill>
              <a:srgbClr val="FFFFFF">
                <a:alpha val="34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rgbClr val="575757"/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 bwMode="auto">
            <a:xfrm>
              <a:off x="-1524000" y="1905001"/>
              <a:ext cx="3012142" cy="3012142"/>
            </a:xfrm>
            <a:prstGeom prst="ellipse">
              <a:avLst/>
            </a:prstGeom>
            <a:solidFill>
              <a:srgbClr val="FFFFFF">
                <a:alpha val="34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rgbClr val="575757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09933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igtemp.final">
  <a:themeElements>
    <a:clrScheme name="GE Boca">
      <a:dk1>
        <a:srgbClr val="575757"/>
      </a:dk1>
      <a:lt1>
        <a:sysClr val="window" lastClr="FFFFFF"/>
      </a:lt1>
      <a:dk2>
        <a:srgbClr val="005CB9"/>
      </a:dk2>
      <a:lt2>
        <a:srgbClr val="E9E9E9"/>
      </a:lt2>
      <a:accent1>
        <a:srgbClr val="249AB9"/>
      </a:accent1>
      <a:accent2>
        <a:srgbClr val="577D95"/>
      </a:accent2>
      <a:accent3>
        <a:srgbClr val="231F20"/>
      </a:accent3>
      <a:accent4>
        <a:srgbClr val="071427"/>
      </a:accent4>
      <a:accent5>
        <a:srgbClr val="FEFDB8"/>
      </a:accent5>
      <a:accent6>
        <a:srgbClr val="FF7166"/>
      </a:accent6>
      <a:hlink>
        <a:srgbClr val="239AB9"/>
      </a:hlink>
      <a:folHlink>
        <a:srgbClr val="577D95"/>
      </a:folHlink>
    </a:clrScheme>
    <a:fontScheme name="GE FirstPerson">
      <a:majorFont>
        <a:latin typeface="GE Inspira Medium"/>
        <a:ea typeface=""/>
        <a:cs typeface=""/>
      </a:majorFont>
      <a:minorFont>
        <a:latin typeface="GE Inspi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2000" dirty="0" smtClean="0">
            <a:latin typeface="+mn-l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blank">
  <a:themeElements>
    <a:clrScheme name="GE_2013_BLUE">
      <a:dk1>
        <a:srgbClr val="454545"/>
      </a:dk1>
      <a:lt1>
        <a:sysClr val="window" lastClr="FFFFFF"/>
      </a:lt1>
      <a:dk2>
        <a:srgbClr val="0745AB"/>
      </a:dk2>
      <a:lt2>
        <a:srgbClr val="EEECE1"/>
      </a:lt2>
      <a:accent1>
        <a:srgbClr val="4583D1"/>
      </a:accent1>
      <a:accent2>
        <a:srgbClr val="052F69"/>
      </a:accent2>
      <a:accent3>
        <a:srgbClr val="7FBD2C"/>
      </a:accent3>
      <a:accent4>
        <a:srgbClr val="1F5A13"/>
      </a:accent4>
      <a:accent5>
        <a:srgbClr val="F4A82D"/>
      </a:accent5>
      <a:accent6>
        <a:srgbClr val="AC3905"/>
      </a:accent6>
      <a:hlink>
        <a:srgbClr val="0745AB"/>
      </a:hlink>
      <a:folHlink>
        <a:srgbClr val="0745AB"/>
      </a:folHlink>
    </a:clrScheme>
    <a:fontScheme name="GE_Font_2013">
      <a:majorFont>
        <a:latin typeface="GE Inspira Pitch"/>
        <a:ea typeface=""/>
        <a:cs typeface=""/>
      </a:majorFont>
      <a:minorFont>
        <a:latin typeface="GE Inspira Pitch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 w="12700">
          <a:solidFill>
            <a:schemeClr val="tx2"/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4880"/>
      </a:dk2>
      <a:lt2>
        <a:srgbClr val="CECECE"/>
      </a:lt2>
      <a:accent1>
        <a:srgbClr val="004880"/>
      </a:accent1>
      <a:accent2>
        <a:srgbClr val="B3D7E8"/>
      </a:accent2>
      <a:accent3>
        <a:srgbClr val="FFFFFF"/>
      </a:accent3>
      <a:accent4>
        <a:srgbClr val="000000"/>
      </a:accent4>
      <a:accent5>
        <a:srgbClr val="AAB1C0"/>
      </a:accent5>
      <a:accent6>
        <a:srgbClr val="A2C3D2"/>
      </a:accent6>
      <a:hlink>
        <a:srgbClr val="094CAD"/>
      </a:hlink>
      <a:folHlink>
        <a:srgbClr val="4393C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4880"/>
      </a:dk2>
      <a:lt2>
        <a:srgbClr val="CECECE"/>
      </a:lt2>
      <a:accent1>
        <a:srgbClr val="004880"/>
      </a:accent1>
      <a:accent2>
        <a:srgbClr val="B3D7E8"/>
      </a:accent2>
      <a:accent3>
        <a:srgbClr val="FFFFFF"/>
      </a:accent3>
      <a:accent4>
        <a:srgbClr val="000000"/>
      </a:accent4>
      <a:accent5>
        <a:srgbClr val="AAB1C0"/>
      </a:accent5>
      <a:accent6>
        <a:srgbClr val="A2C3D2"/>
      </a:accent6>
      <a:hlink>
        <a:srgbClr val="094CAD"/>
      </a:hlink>
      <a:folHlink>
        <a:srgbClr val="4393C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digtemp.final.potx</Template>
  <TotalTime>31764</TotalTime>
  <Words>334</Words>
  <Application>Microsoft Macintosh PowerPoint</Application>
  <PresentationFormat>On-screen Show (16:9)</PresentationFormat>
  <Paragraphs>58</Paragraphs>
  <Slides>17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digtemp.final</vt:lpstr>
      <vt:lpstr>blank</vt:lpstr>
      <vt:lpstr>PowerPoint Presentation</vt:lpstr>
      <vt:lpstr>GE Digital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Water &amp; DP Digital strategy</vt:lpstr>
      <vt:lpstr>Defining Water Digital &amp; Digital Vision</vt:lpstr>
      <vt:lpstr>Digital Development</vt:lpstr>
      <vt:lpstr>PowerPoint Presentation</vt:lpstr>
      <vt:lpstr>Water Digital Industrial </vt:lpstr>
      <vt:lpstr>Potential Micro Services / Apps GE Predix  </vt:lpstr>
      <vt:lpstr>Insight roadmap</vt:lpstr>
      <vt:lpstr>PowerPoint Presentation</vt:lpstr>
      <vt:lpstr>PowerPoint Presentation</vt:lpstr>
      <vt:lpstr>PowerPoint Presentation</vt:lpstr>
    </vt:vector>
  </TitlesOfParts>
  <Company>GE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 Marketing</dc:title>
  <dc:creator>GE User</dc:creator>
  <cp:keywords>November 2015</cp:keywords>
  <dc:description>General Electric Company 2004</dc:description>
  <cp:lastModifiedBy>Ryan Ogilvie</cp:lastModifiedBy>
  <cp:revision>748</cp:revision>
  <cp:lastPrinted>2003-08-29T14:38:12Z</cp:lastPrinted>
  <dcterms:created xsi:type="dcterms:W3CDTF">2015-08-31T13:30:01Z</dcterms:created>
  <dcterms:modified xsi:type="dcterms:W3CDTF">2016-04-02T13:34:49Z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alette">
    <vt:lpwstr>GE Template</vt:lpwstr>
  </property>
  <property fmtid="{D5CDD505-2E9C-101B-9397-08002B2CF9AE}" pid="3" name="WizKit Template Type">
    <vt:lpwstr>Onscreen</vt:lpwstr>
  </property>
  <property fmtid="{D5CDD505-2E9C-101B-9397-08002B2CF9AE}" pid="4" name="WizKit Template Version">
    <vt:i4>4</vt:i4>
  </property>
  <property fmtid="{D5CDD505-2E9C-101B-9397-08002B2CF9AE}" pid="5" name="TB4 template version">
    <vt:r8>4</vt:r8>
  </property>
  <property fmtid="{D5CDD505-2E9C-101B-9397-08002B2CF9AE}" pid="6" name="TB4 template type">
    <vt:lpwstr>onscreen</vt:lpwstr>
  </property>
</Properties>
</file>